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36" r:id="rId1"/>
  </p:sldMasterIdLst>
  <p:notesMasterIdLst>
    <p:notesMasterId r:id="rId19"/>
  </p:notesMasterIdLst>
  <p:sldIdLst>
    <p:sldId id="259" r:id="rId2"/>
    <p:sldId id="280" r:id="rId3"/>
    <p:sldId id="278" r:id="rId4"/>
    <p:sldId id="268" r:id="rId5"/>
    <p:sldId id="266" r:id="rId6"/>
    <p:sldId id="267" r:id="rId7"/>
    <p:sldId id="283" r:id="rId8"/>
    <p:sldId id="269" r:id="rId9"/>
    <p:sldId id="284" r:id="rId10"/>
    <p:sldId id="281" r:id="rId11"/>
    <p:sldId id="270" r:id="rId12"/>
    <p:sldId id="275" r:id="rId13"/>
    <p:sldId id="276" r:id="rId14"/>
    <p:sldId id="277" r:id="rId15"/>
    <p:sldId id="286" r:id="rId16"/>
    <p:sldId id="273" r:id="rId17"/>
    <p:sldId id="285" r:id="rId18"/>
  </p:sldIdLst>
  <p:sldSz cx="13716000" cy="13716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158"/>
    <p:restoredTop sz="84180"/>
  </p:normalViewPr>
  <p:slideViewPr>
    <p:cSldViewPr snapToGrid="0" snapToObjects="1">
      <p:cViewPr>
        <p:scale>
          <a:sx n="54" d="100"/>
          <a:sy n="54" d="100"/>
        </p:scale>
        <p:origin x="1744" y="-5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F8948C0-EC5C-9E41-9DEE-622318C4F48C}" type="datetimeFigureOut">
              <a:rPr lang="en-US" smtClean="0"/>
              <a:t>7/7/21</a:t>
            </a:fld>
            <a:endParaRPr lang="en-US"/>
          </a:p>
        </p:txBody>
      </p:sp>
      <p:sp>
        <p:nvSpPr>
          <p:cNvPr id="4" name="Slide Image Placeholder 3"/>
          <p:cNvSpPr>
            <a:spLocks noGrp="1" noRot="1" noChangeAspect="1"/>
          </p:cNvSpPr>
          <p:nvPr>
            <p:ph type="sldImg" idx="2"/>
          </p:nvPr>
        </p:nvSpPr>
        <p:spPr>
          <a:xfrm>
            <a:off x="1885950" y="1143000"/>
            <a:ext cx="30861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02AACD-DBFF-E94A-B9E6-6AAF40FB9DD4}" type="slidenum">
              <a:rPr lang="en-US" smtClean="0"/>
              <a:t>‹#›</a:t>
            </a:fld>
            <a:endParaRPr lang="en-US"/>
          </a:p>
        </p:txBody>
      </p:sp>
    </p:spTree>
    <p:extLst>
      <p:ext uri="{BB962C8B-B14F-4D97-AF65-F5344CB8AC3E}">
        <p14:creationId xmlns:p14="http://schemas.microsoft.com/office/powerpoint/2010/main" val="1095412142"/>
      </p:ext>
    </p:extLst>
  </p:cSld>
  <p:clrMap bg1="lt1" tx1="dk1" bg2="lt2" tx2="dk2" accent1="accent1" accent2="accent2" accent3="accent3" accent4="accent4" accent5="accent5" accent6="accent6" hlink="hlink" folHlink="folHlink"/>
  <p:notesStyle>
    <a:lvl1pPr marL="0" algn="l" defTabSz="1316736" rtl="0" eaLnBrk="1" latinLnBrk="0" hangingPunct="1">
      <a:defRPr sz="1728" kern="1200">
        <a:solidFill>
          <a:schemeClr val="tx1"/>
        </a:solidFill>
        <a:latin typeface="+mn-lt"/>
        <a:ea typeface="+mn-ea"/>
        <a:cs typeface="+mn-cs"/>
      </a:defRPr>
    </a:lvl1pPr>
    <a:lvl2pPr marL="658368" algn="l" defTabSz="1316736" rtl="0" eaLnBrk="1" latinLnBrk="0" hangingPunct="1">
      <a:defRPr sz="1728" kern="1200">
        <a:solidFill>
          <a:schemeClr val="tx1"/>
        </a:solidFill>
        <a:latin typeface="+mn-lt"/>
        <a:ea typeface="+mn-ea"/>
        <a:cs typeface="+mn-cs"/>
      </a:defRPr>
    </a:lvl2pPr>
    <a:lvl3pPr marL="1316736" algn="l" defTabSz="1316736" rtl="0" eaLnBrk="1" latinLnBrk="0" hangingPunct="1">
      <a:defRPr sz="1728" kern="1200">
        <a:solidFill>
          <a:schemeClr val="tx1"/>
        </a:solidFill>
        <a:latin typeface="+mn-lt"/>
        <a:ea typeface="+mn-ea"/>
        <a:cs typeface="+mn-cs"/>
      </a:defRPr>
    </a:lvl3pPr>
    <a:lvl4pPr marL="1975104" algn="l" defTabSz="1316736" rtl="0" eaLnBrk="1" latinLnBrk="0" hangingPunct="1">
      <a:defRPr sz="1728" kern="1200">
        <a:solidFill>
          <a:schemeClr val="tx1"/>
        </a:solidFill>
        <a:latin typeface="+mn-lt"/>
        <a:ea typeface="+mn-ea"/>
        <a:cs typeface="+mn-cs"/>
      </a:defRPr>
    </a:lvl4pPr>
    <a:lvl5pPr marL="2633472" algn="l" defTabSz="1316736" rtl="0" eaLnBrk="1" latinLnBrk="0" hangingPunct="1">
      <a:defRPr sz="1728" kern="1200">
        <a:solidFill>
          <a:schemeClr val="tx1"/>
        </a:solidFill>
        <a:latin typeface="+mn-lt"/>
        <a:ea typeface="+mn-ea"/>
        <a:cs typeface="+mn-cs"/>
      </a:defRPr>
    </a:lvl5pPr>
    <a:lvl6pPr marL="3291840" algn="l" defTabSz="1316736" rtl="0" eaLnBrk="1" latinLnBrk="0" hangingPunct="1">
      <a:defRPr sz="1728" kern="1200">
        <a:solidFill>
          <a:schemeClr val="tx1"/>
        </a:solidFill>
        <a:latin typeface="+mn-lt"/>
        <a:ea typeface="+mn-ea"/>
        <a:cs typeface="+mn-cs"/>
      </a:defRPr>
    </a:lvl6pPr>
    <a:lvl7pPr marL="3950208" algn="l" defTabSz="1316736" rtl="0" eaLnBrk="1" latinLnBrk="0" hangingPunct="1">
      <a:defRPr sz="1728" kern="1200">
        <a:solidFill>
          <a:schemeClr val="tx1"/>
        </a:solidFill>
        <a:latin typeface="+mn-lt"/>
        <a:ea typeface="+mn-ea"/>
        <a:cs typeface="+mn-cs"/>
      </a:defRPr>
    </a:lvl7pPr>
    <a:lvl8pPr marL="4608576" algn="l" defTabSz="1316736" rtl="0" eaLnBrk="1" latinLnBrk="0" hangingPunct="1">
      <a:defRPr sz="1728" kern="1200">
        <a:solidFill>
          <a:schemeClr val="tx1"/>
        </a:solidFill>
        <a:latin typeface="+mn-lt"/>
        <a:ea typeface="+mn-ea"/>
        <a:cs typeface="+mn-cs"/>
      </a:defRPr>
    </a:lvl8pPr>
    <a:lvl9pPr marL="5266944" algn="l" defTabSz="1316736" rtl="0" eaLnBrk="1" latinLnBrk="0" hangingPunct="1">
      <a:defRPr sz="1728"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85950" y="1143000"/>
            <a:ext cx="3086100" cy="3086100"/>
          </a:xfrm>
        </p:spPr>
      </p:sp>
      <p:sp>
        <p:nvSpPr>
          <p:cNvPr id="3" name="Notes Placeholder 2"/>
          <p:cNvSpPr>
            <a:spLocks noGrp="1"/>
          </p:cNvSpPr>
          <p:nvPr>
            <p:ph type="body" idx="1"/>
          </p:nvPr>
        </p:nvSpPr>
        <p:spPr/>
        <p:txBody>
          <a:bodyPr/>
          <a:lstStyle/>
          <a:p>
            <a:r>
              <a:rPr lang="en-US" dirty="0"/>
              <a:t>Figure 1</a:t>
            </a:r>
          </a:p>
          <a:p>
            <a:r>
              <a:rPr lang="en-US" dirty="0"/>
              <a:t>Schematic of plane stress pure shear test geometry with height of $2h$ where crack length is half the length of the domain, $2L$. Displacement is denoted by $\Delta$. </a:t>
            </a:r>
          </a:p>
        </p:txBody>
      </p:sp>
      <p:sp>
        <p:nvSpPr>
          <p:cNvPr id="4" name="Slide Number Placeholder 3"/>
          <p:cNvSpPr>
            <a:spLocks noGrp="1"/>
          </p:cNvSpPr>
          <p:nvPr>
            <p:ph type="sldNum" sz="quarter" idx="5"/>
          </p:nvPr>
        </p:nvSpPr>
        <p:spPr/>
        <p:txBody>
          <a:bodyPr/>
          <a:lstStyle/>
          <a:p>
            <a:fld id="{BF02AACD-DBFF-E94A-B9E6-6AAF40FB9DD4}" type="slidenum">
              <a:rPr lang="en-US" smtClean="0"/>
              <a:t>1</a:t>
            </a:fld>
            <a:endParaRPr lang="en-US"/>
          </a:p>
        </p:txBody>
      </p:sp>
    </p:spTree>
    <p:extLst>
      <p:ext uri="{BB962C8B-B14F-4D97-AF65-F5344CB8AC3E}">
        <p14:creationId xmlns:p14="http://schemas.microsoft.com/office/powerpoint/2010/main" val="11211717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Figure 7: Damage evolution for 3D notched sample where the fracture energy, $</a:t>
            </a:r>
            <a:r>
              <a:rPr lang="en-US" dirty="0" err="1"/>
              <a:t>G_c</a:t>
            </a:r>
            <a:r>
              <a:rPr lang="en-US" dirty="0"/>
              <a:t> = 1$, shear modulus, $\mu = 1$, and bulk modulus $\kappa = 200$ are specified and the sample is loaded until the crack propagates through the sample fully. </a:t>
            </a:r>
          </a:p>
          <a:p>
            <a:endParaRPr lang="en-US" dirty="0"/>
          </a:p>
          <a:p>
            <a:r>
              <a:rPr lang="en-US" dirty="0"/>
              <a:t>0, 50, 150, 250, 274, 275</a:t>
            </a:r>
          </a:p>
          <a:p>
            <a:endParaRPr lang="en-US" dirty="0"/>
          </a:p>
        </p:txBody>
      </p:sp>
      <p:sp>
        <p:nvSpPr>
          <p:cNvPr id="4" name="Slide Number Placeholder 3"/>
          <p:cNvSpPr>
            <a:spLocks noGrp="1"/>
          </p:cNvSpPr>
          <p:nvPr>
            <p:ph type="sldNum" sz="quarter" idx="5"/>
          </p:nvPr>
        </p:nvSpPr>
        <p:spPr/>
        <p:txBody>
          <a:bodyPr/>
          <a:lstStyle/>
          <a:p>
            <a:fld id="{BF02AACD-DBFF-E94A-B9E6-6AAF40FB9DD4}" type="slidenum">
              <a:rPr lang="en-US" smtClean="0"/>
              <a:t>12</a:t>
            </a:fld>
            <a:endParaRPr lang="en-US"/>
          </a:p>
        </p:txBody>
      </p:sp>
    </p:spTree>
    <p:extLst>
      <p:ext uri="{BB962C8B-B14F-4D97-AF65-F5344CB8AC3E}">
        <p14:creationId xmlns:p14="http://schemas.microsoft.com/office/powerpoint/2010/main" val="21747632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Figure 8: Evolution of the third invariant of the deformation tensor, $J = \det \</a:t>
            </a:r>
            <a:r>
              <a:rPr lang="en-US" dirty="0" err="1"/>
              <a:t>mathbf</a:t>
            </a:r>
            <a:r>
              <a:rPr lang="en-US" dirty="0"/>
              <a:t>{F}$ </a:t>
            </a:r>
          </a:p>
          <a:p>
            <a:endParaRPr lang="en-US" dirty="0"/>
          </a:p>
          <a:p>
            <a:r>
              <a:rPr lang="en-US" dirty="0"/>
              <a:t> </a:t>
            </a:r>
          </a:p>
          <a:p>
            <a:r>
              <a:rPr lang="en-US" dirty="0"/>
              <a:t>0, 50, 150, 250, 274, 275</a:t>
            </a:r>
          </a:p>
          <a:p>
            <a:endParaRPr lang="en-US" dirty="0"/>
          </a:p>
        </p:txBody>
      </p:sp>
      <p:sp>
        <p:nvSpPr>
          <p:cNvPr id="4" name="Slide Number Placeholder 3"/>
          <p:cNvSpPr>
            <a:spLocks noGrp="1"/>
          </p:cNvSpPr>
          <p:nvPr>
            <p:ph type="sldNum" sz="quarter" idx="5"/>
          </p:nvPr>
        </p:nvSpPr>
        <p:spPr/>
        <p:txBody>
          <a:bodyPr/>
          <a:lstStyle/>
          <a:p>
            <a:fld id="{BF02AACD-DBFF-E94A-B9E6-6AAF40FB9DD4}" type="slidenum">
              <a:rPr lang="en-US" smtClean="0"/>
              <a:t>13</a:t>
            </a:fld>
            <a:endParaRPr lang="en-US"/>
          </a:p>
        </p:txBody>
      </p:sp>
    </p:spTree>
    <p:extLst>
      <p:ext uri="{BB962C8B-B14F-4D97-AF65-F5344CB8AC3E}">
        <p14:creationId xmlns:p14="http://schemas.microsoft.com/office/powerpoint/2010/main" val="3025637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Figure 8: Evolution of the third invariant of the deformation tensor, $J = \det \</a:t>
            </a:r>
            <a:r>
              <a:rPr lang="en-US" dirty="0" err="1"/>
              <a:t>mathbf</a:t>
            </a:r>
            <a:r>
              <a:rPr lang="en-US" dirty="0"/>
              <a:t>{F}$ </a:t>
            </a:r>
          </a:p>
          <a:p>
            <a:endParaRPr lang="en-US" dirty="0"/>
          </a:p>
          <a:p>
            <a:endParaRPr lang="en-US" dirty="0"/>
          </a:p>
          <a:p>
            <a:r>
              <a:rPr lang="en-US" dirty="0"/>
              <a:t>0, 50, 150, 250, 274, 275</a:t>
            </a:r>
          </a:p>
          <a:p>
            <a:endParaRPr lang="en-US" dirty="0"/>
          </a:p>
        </p:txBody>
      </p:sp>
      <p:sp>
        <p:nvSpPr>
          <p:cNvPr id="4" name="Slide Number Placeholder 3"/>
          <p:cNvSpPr>
            <a:spLocks noGrp="1"/>
          </p:cNvSpPr>
          <p:nvPr>
            <p:ph type="sldNum" sz="quarter" idx="5"/>
          </p:nvPr>
        </p:nvSpPr>
        <p:spPr/>
        <p:txBody>
          <a:bodyPr/>
          <a:lstStyle/>
          <a:p>
            <a:fld id="{BF02AACD-DBFF-E94A-B9E6-6AAF40FB9DD4}" type="slidenum">
              <a:rPr lang="en-US" smtClean="0"/>
              <a:t>14</a:t>
            </a:fld>
            <a:endParaRPr lang="en-US"/>
          </a:p>
        </p:txBody>
      </p:sp>
    </p:spTree>
    <p:extLst>
      <p:ext uri="{BB962C8B-B14F-4D97-AF65-F5344CB8AC3E}">
        <p14:creationId xmlns:p14="http://schemas.microsoft.com/office/powerpoint/2010/main" val="9628578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Figure 8: Evolution of the third invariant of the deformation tensor, $J = \det \</a:t>
            </a:r>
            <a:r>
              <a:rPr lang="en-US" dirty="0" err="1"/>
              <a:t>mathbf</a:t>
            </a:r>
            <a:r>
              <a:rPr lang="en-US" dirty="0"/>
              <a:t>{F}$ </a:t>
            </a:r>
          </a:p>
          <a:p>
            <a:endParaRPr lang="en-US" dirty="0"/>
          </a:p>
          <a:p>
            <a:endParaRPr lang="en-US" dirty="0"/>
          </a:p>
          <a:p>
            <a:r>
              <a:rPr lang="en-US" dirty="0"/>
              <a:t>0, 50, 150, 250, 274, 275</a:t>
            </a:r>
          </a:p>
          <a:p>
            <a:endParaRPr lang="en-US" dirty="0"/>
          </a:p>
        </p:txBody>
      </p:sp>
      <p:sp>
        <p:nvSpPr>
          <p:cNvPr id="4" name="Slide Number Placeholder 3"/>
          <p:cNvSpPr>
            <a:spLocks noGrp="1"/>
          </p:cNvSpPr>
          <p:nvPr>
            <p:ph type="sldNum" sz="quarter" idx="5"/>
          </p:nvPr>
        </p:nvSpPr>
        <p:spPr/>
        <p:txBody>
          <a:bodyPr/>
          <a:lstStyle/>
          <a:p>
            <a:fld id="{BF02AACD-DBFF-E94A-B9E6-6AAF40FB9DD4}" type="slidenum">
              <a:rPr lang="en-US" smtClean="0"/>
              <a:t>15</a:t>
            </a:fld>
            <a:endParaRPr lang="en-US"/>
          </a:p>
        </p:txBody>
      </p:sp>
    </p:spTree>
    <p:extLst>
      <p:ext uri="{BB962C8B-B14F-4D97-AF65-F5344CB8AC3E}">
        <p14:creationId xmlns:p14="http://schemas.microsoft.com/office/powerpoint/2010/main" val="20209616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Figure 9</a:t>
            </a:r>
          </a:p>
        </p:txBody>
      </p:sp>
      <p:sp>
        <p:nvSpPr>
          <p:cNvPr id="4" name="Slide Number Placeholder 3"/>
          <p:cNvSpPr>
            <a:spLocks noGrp="1"/>
          </p:cNvSpPr>
          <p:nvPr>
            <p:ph type="sldNum" sz="quarter" idx="5"/>
          </p:nvPr>
        </p:nvSpPr>
        <p:spPr/>
        <p:txBody>
          <a:bodyPr/>
          <a:lstStyle/>
          <a:p>
            <a:fld id="{BF02AACD-DBFF-E94A-B9E6-6AAF40FB9DD4}" type="slidenum">
              <a:rPr lang="en-US" smtClean="0"/>
              <a:t>16</a:t>
            </a:fld>
            <a:endParaRPr lang="en-US"/>
          </a:p>
        </p:txBody>
      </p:sp>
    </p:spTree>
    <p:extLst>
      <p:ext uri="{BB962C8B-B14F-4D97-AF65-F5344CB8AC3E}">
        <p14:creationId xmlns:p14="http://schemas.microsoft.com/office/powerpoint/2010/main" val="19609964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Figure 9</a:t>
            </a:r>
          </a:p>
        </p:txBody>
      </p:sp>
      <p:sp>
        <p:nvSpPr>
          <p:cNvPr id="4" name="Slide Number Placeholder 3"/>
          <p:cNvSpPr>
            <a:spLocks noGrp="1"/>
          </p:cNvSpPr>
          <p:nvPr>
            <p:ph type="sldNum" sz="quarter" idx="5"/>
          </p:nvPr>
        </p:nvSpPr>
        <p:spPr/>
        <p:txBody>
          <a:bodyPr/>
          <a:lstStyle/>
          <a:p>
            <a:fld id="{BF02AACD-DBFF-E94A-B9E6-6AAF40FB9DD4}" type="slidenum">
              <a:rPr lang="en-US" smtClean="0"/>
              <a:t>17</a:t>
            </a:fld>
            <a:endParaRPr lang="en-US"/>
          </a:p>
        </p:txBody>
      </p:sp>
    </p:spTree>
    <p:extLst>
      <p:ext uri="{BB962C8B-B14F-4D97-AF65-F5344CB8AC3E}">
        <p14:creationId xmlns:p14="http://schemas.microsoft.com/office/powerpoint/2010/main" val="340277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 Comparison of the Mode I deformation field $y_1$ and $y_2$ simulation results with the range of the analytical solution. Phase-field results include diffused results (red) where the phase-field is diffused over 20 elements and discrete crack geometry (black). </a:t>
            </a:r>
          </a:p>
        </p:txBody>
      </p:sp>
      <p:sp>
        <p:nvSpPr>
          <p:cNvPr id="4" name="Slide Number Placeholder 3"/>
          <p:cNvSpPr>
            <a:spLocks noGrp="1"/>
          </p:cNvSpPr>
          <p:nvPr>
            <p:ph type="sldNum" sz="quarter" idx="5"/>
          </p:nvPr>
        </p:nvSpPr>
        <p:spPr/>
        <p:txBody>
          <a:bodyPr/>
          <a:lstStyle/>
          <a:p>
            <a:fld id="{BF02AACD-DBFF-E94A-B9E6-6AAF40FB9DD4}" type="slidenum">
              <a:rPr lang="en-US" smtClean="0"/>
              <a:t>2</a:t>
            </a:fld>
            <a:endParaRPr lang="en-US"/>
          </a:p>
        </p:txBody>
      </p:sp>
    </p:spTree>
    <p:extLst>
      <p:ext uri="{BB962C8B-B14F-4D97-AF65-F5344CB8AC3E}">
        <p14:creationId xmlns:p14="http://schemas.microsoft.com/office/powerpoint/2010/main" val="22275839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Figure 3: </a:t>
            </a:r>
          </a:p>
          <a:p>
            <a:r>
              <a:rPr lang="en-US" dirty="0"/>
              <a:t>Current configuration of plane-stress pure shear test results with height, $2h = 1$, and length $2L = 6$ where the element size, $h_{size} = 0.002$. The fracture energy, $</a:t>
            </a:r>
            <a:r>
              <a:rPr lang="en-US" dirty="0" err="1"/>
              <a:t>G_c</a:t>
            </a:r>
            <a:r>
              <a:rPr lang="en-US" dirty="0"/>
              <a:t> = 1$, shear modulus, $\mu = 1$, and bulk modulus $\kappa = 1 \times 10^5$ are specified and the sample is loaded until crack propagation. a) Phase-field (damage) field where the damage field is specified over 20 elements, b) pressure, and ) relevant components of the nominal stress field. </a:t>
            </a:r>
          </a:p>
        </p:txBody>
      </p:sp>
      <p:sp>
        <p:nvSpPr>
          <p:cNvPr id="4" name="Slide Number Placeholder 3"/>
          <p:cNvSpPr>
            <a:spLocks noGrp="1"/>
          </p:cNvSpPr>
          <p:nvPr>
            <p:ph type="sldNum" sz="quarter" idx="5"/>
          </p:nvPr>
        </p:nvSpPr>
        <p:spPr/>
        <p:txBody>
          <a:bodyPr/>
          <a:lstStyle/>
          <a:p>
            <a:fld id="{BF02AACD-DBFF-E94A-B9E6-6AAF40FB9DD4}" type="slidenum">
              <a:rPr lang="en-US" smtClean="0"/>
              <a:t>4</a:t>
            </a:fld>
            <a:endParaRPr lang="en-US"/>
          </a:p>
        </p:txBody>
      </p:sp>
    </p:spTree>
    <p:extLst>
      <p:ext uri="{BB962C8B-B14F-4D97-AF65-F5344CB8AC3E}">
        <p14:creationId xmlns:p14="http://schemas.microsoft.com/office/powerpoint/2010/main" val="33842734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Figure 4: </a:t>
            </a:r>
          </a:p>
          <a:p>
            <a:r>
              <a:rPr lang="en-US" dirty="0"/>
              <a:t>a) Simulation geometry to study stable crack propagation in 2D motivated by trapezoidal simulations \cite{} where length and height are defined as $2L$ and $2h$ respectively. A region of $2h_0$ allows for uniform refinement for the phase-field method. A circle with radius $r$ is used to define the top and bottom surface and b) the evolution of the energies as the displacement on the top surface is increased and the bottom surface is held fixed. </a:t>
            </a:r>
          </a:p>
        </p:txBody>
      </p:sp>
      <p:sp>
        <p:nvSpPr>
          <p:cNvPr id="4" name="Slide Number Placeholder 3"/>
          <p:cNvSpPr>
            <a:spLocks noGrp="1"/>
          </p:cNvSpPr>
          <p:nvPr>
            <p:ph type="sldNum" sz="quarter" idx="5"/>
          </p:nvPr>
        </p:nvSpPr>
        <p:spPr/>
        <p:txBody>
          <a:bodyPr/>
          <a:lstStyle/>
          <a:p>
            <a:fld id="{BF02AACD-DBFF-E94A-B9E6-6AAF40FB9DD4}" type="slidenum">
              <a:rPr lang="en-US" smtClean="0"/>
              <a:t>6</a:t>
            </a:fld>
            <a:endParaRPr lang="en-US"/>
          </a:p>
        </p:txBody>
      </p:sp>
    </p:spTree>
    <p:extLst>
      <p:ext uri="{BB962C8B-B14F-4D97-AF65-F5344CB8AC3E}">
        <p14:creationId xmlns:p14="http://schemas.microsoft.com/office/powerpoint/2010/main" val="27158626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Figure 5: Original</a:t>
            </a:r>
          </a:p>
        </p:txBody>
      </p:sp>
      <p:sp>
        <p:nvSpPr>
          <p:cNvPr id="4" name="Slide Number Placeholder 3"/>
          <p:cNvSpPr>
            <a:spLocks noGrp="1"/>
          </p:cNvSpPr>
          <p:nvPr>
            <p:ph type="sldNum" sz="quarter" idx="5"/>
          </p:nvPr>
        </p:nvSpPr>
        <p:spPr/>
        <p:txBody>
          <a:bodyPr/>
          <a:lstStyle/>
          <a:p>
            <a:fld id="{BF02AACD-DBFF-E94A-B9E6-6AAF40FB9DD4}" type="slidenum">
              <a:rPr lang="en-US" smtClean="0"/>
              <a:t>7</a:t>
            </a:fld>
            <a:endParaRPr lang="en-US"/>
          </a:p>
        </p:txBody>
      </p:sp>
    </p:spTree>
    <p:extLst>
      <p:ext uri="{BB962C8B-B14F-4D97-AF65-F5344CB8AC3E}">
        <p14:creationId xmlns:p14="http://schemas.microsoft.com/office/powerpoint/2010/main" val="25279619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Figure 5: Original</a:t>
            </a:r>
          </a:p>
        </p:txBody>
      </p:sp>
      <p:sp>
        <p:nvSpPr>
          <p:cNvPr id="4" name="Slide Number Placeholder 3"/>
          <p:cNvSpPr>
            <a:spLocks noGrp="1"/>
          </p:cNvSpPr>
          <p:nvPr>
            <p:ph type="sldNum" sz="quarter" idx="5"/>
          </p:nvPr>
        </p:nvSpPr>
        <p:spPr/>
        <p:txBody>
          <a:bodyPr/>
          <a:lstStyle/>
          <a:p>
            <a:fld id="{BF02AACD-DBFF-E94A-B9E6-6AAF40FB9DD4}" type="slidenum">
              <a:rPr lang="en-US" smtClean="0"/>
              <a:t>8</a:t>
            </a:fld>
            <a:endParaRPr lang="en-US"/>
          </a:p>
        </p:txBody>
      </p:sp>
    </p:spTree>
    <p:extLst>
      <p:ext uri="{BB962C8B-B14F-4D97-AF65-F5344CB8AC3E}">
        <p14:creationId xmlns:p14="http://schemas.microsoft.com/office/powerpoint/2010/main" val="41766685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Figure 5: Original</a:t>
            </a:r>
          </a:p>
        </p:txBody>
      </p:sp>
      <p:sp>
        <p:nvSpPr>
          <p:cNvPr id="4" name="Slide Number Placeholder 3"/>
          <p:cNvSpPr>
            <a:spLocks noGrp="1"/>
          </p:cNvSpPr>
          <p:nvPr>
            <p:ph type="sldNum" sz="quarter" idx="5"/>
          </p:nvPr>
        </p:nvSpPr>
        <p:spPr/>
        <p:txBody>
          <a:bodyPr/>
          <a:lstStyle/>
          <a:p>
            <a:fld id="{BF02AACD-DBFF-E94A-B9E6-6AAF40FB9DD4}" type="slidenum">
              <a:rPr lang="en-US" smtClean="0"/>
              <a:t>9</a:t>
            </a:fld>
            <a:endParaRPr lang="en-US"/>
          </a:p>
        </p:txBody>
      </p:sp>
    </p:spTree>
    <p:extLst>
      <p:ext uri="{BB962C8B-B14F-4D97-AF65-F5344CB8AC3E}">
        <p14:creationId xmlns:p14="http://schemas.microsoft.com/office/powerpoint/2010/main" val="23078871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Figure 5: </a:t>
            </a:r>
          </a:p>
        </p:txBody>
      </p:sp>
      <p:sp>
        <p:nvSpPr>
          <p:cNvPr id="4" name="Slide Number Placeholder 3"/>
          <p:cNvSpPr>
            <a:spLocks noGrp="1"/>
          </p:cNvSpPr>
          <p:nvPr>
            <p:ph type="sldNum" sz="quarter" idx="5"/>
          </p:nvPr>
        </p:nvSpPr>
        <p:spPr/>
        <p:txBody>
          <a:bodyPr/>
          <a:lstStyle/>
          <a:p>
            <a:fld id="{BF02AACD-DBFF-E94A-B9E6-6AAF40FB9DD4}" type="slidenum">
              <a:rPr lang="en-US" smtClean="0"/>
              <a:t>10</a:t>
            </a:fld>
            <a:endParaRPr lang="en-US"/>
          </a:p>
        </p:txBody>
      </p:sp>
    </p:spTree>
    <p:extLst>
      <p:ext uri="{BB962C8B-B14F-4D97-AF65-F5344CB8AC3E}">
        <p14:creationId xmlns:p14="http://schemas.microsoft.com/office/powerpoint/2010/main" val="29892764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Figure 6</a:t>
            </a:r>
          </a:p>
          <a:p>
            <a:r>
              <a:rPr lang="en-US" dirty="0"/>
              <a:t>Geometry for 3D notched sample where height is $2H = 1.5$, length is $2L = 1.0$, and thickness is $2T= 0.032$. The element size is $h_{size} = 0.008$ close to the crack and $0.04$ at the boundaries.   </a:t>
            </a:r>
          </a:p>
        </p:txBody>
      </p:sp>
      <p:sp>
        <p:nvSpPr>
          <p:cNvPr id="4" name="Slide Number Placeholder 3"/>
          <p:cNvSpPr>
            <a:spLocks noGrp="1"/>
          </p:cNvSpPr>
          <p:nvPr>
            <p:ph type="sldNum" sz="quarter" idx="5"/>
          </p:nvPr>
        </p:nvSpPr>
        <p:spPr/>
        <p:txBody>
          <a:bodyPr/>
          <a:lstStyle/>
          <a:p>
            <a:fld id="{BF02AACD-DBFF-E94A-B9E6-6AAF40FB9DD4}" type="slidenum">
              <a:rPr lang="en-US" smtClean="0"/>
              <a:t>11</a:t>
            </a:fld>
            <a:endParaRPr lang="en-US"/>
          </a:p>
        </p:txBody>
      </p:sp>
    </p:spTree>
    <p:extLst>
      <p:ext uri="{BB962C8B-B14F-4D97-AF65-F5344CB8AC3E}">
        <p14:creationId xmlns:p14="http://schemas.microsoft.com/office/powerpoint/2010/main" val="41643024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028700" y="2244726"/>
            <a:ext cx="11658600" cy="4775200"/>
          </a:xfrm>
        </p:spPr>
        <p:txBody>
          <a:bodyPr anchor="b"/>
          <a:lstStyle>
            <a:lvl1pPr algn="ctr">
              <a:defRPr sz="9000"/>
            </a:lvl1pPr>
          </a:lstStyle>
          <a:p>
            <a:r>
              <a:rPr lang="en-US"/>
              <a:t>Click to edit Master title style</a:t>
            </a:r>
            <a:endParaRPr lang="en-US" dirty="0"/>
          </a:p>
        </p:txBody>
      </p:sp>
      <p:sp>
        <p:nvSpPr>
          <p:cNvPr id="3" name="Subtitle 2"/>
          <p:cNvSpPr>
            <a:spLocks noGrp="1"/>
          </p:cNvSpPr>
          <p:nvPr>
            <p:ph type="subTitle" idx="1"/>
          </p:nvPr>
        </p:nvSpPr>
        <p:spPr>
          <a:xfrm>
            <a:off x="1714500" y="7204076"/>
            <a:ext cx="10287000" cy="3311524"/>
          </a:xfrm>
        </p:spPr>
        <p:txBody>
          <a:bodyPr/>
          <a:lstStyle>
            <a:lvl1pPr marL="0" indent="0" algn="ctr">
              <a:buNone/>
              <a:defRPr sz="3600"/>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CA9C334-3C7E-A547-98D3-27A91BE7814D}" type="datetimeFigureOut">
              <a:rPr lang="en-US" smtClean="0"/>
              <a:t>7/7/21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8F0C15D-4A03-3E49-AC4A-8AA6F3FEED8F}" type="slidenum">
              <a:rPr lang="en-US" smtClean="0"/>
              <a:t>‹#›</a:t>
            </a:fld>
            <a:endParaRPr lang="en-US"/>
          </a:p>
        </p:txBody>
      </p:sp>
    </p:spTree>
    <p:extLst>
      <p:ext uri="{BB962C8B-B14F-4D97-AF65-F5344CB8AC3E}">
        <p14:creationId xmlns:p14="http://schemas.microsoft.com/office/powerpoint/2010/main" val="6426343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CA9C334-3C7E-A547-98D3-27A91BE7814D}" type="datetimeFigureOut">
              <a:rPr lang="en-US" smtClean="0"/>
              <a:t>7/7/21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8F0C15D-4A03-3E49-AC4A-8AA6F3FEED8F}" type="slidenum">
              <a:rPr lang="en-US" smtClean="0"/>
              <a:t>‹#›</a:t>
            </a:fld>
            <a:endParaRPr lang="en-US"/>
          </a:p>
        </p:txBody>
      </p:sp>
    </p:spTree>
    <p:extLst>
      <p:ext uri="{BB962C8B-B14F-4D97-AF65-F5344CB8AC3E}">
        <p14:creationId xmlns:p14="http://schemas.microsoft.com/office/powerpoint/2010/main" val="8193132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815513" y="730250"/>
            <a:ext cx="2957513" cy="11623676"/>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942976" y="730250"/>
            <a:ext cx="8701088" cy="1162367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CA9C334-3C7E-A547-98D3-27A91BE7814D}" type="datetimeFigureOut">
              <a:rPr lang="en-US" smtClean="0"/>
              <a:t>7/7/21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8F0C15D-4A03-3E49-AC4A-8AA6F3FEED8F}" type="slidenum">
              <a:rPr lang="en-US" smtClean="0"/>
              <a:t>‹#›</a:t>
            </a:fld>
            <a:endParaRPr lang="en-US"/>
          </a:p>
        </p:txBody>
      </p:sp>
    </p:spTree>
    <p:extLst>
      <p:ext uri="{BB962C8B-B14F-4D97-AF65-F5344CB8AC3E}">
        <p14:creationId xmlns:p14="http://schemas.microsoft.com/office/powerpoint/2010/main" val="19712506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CA9C334-3C7E-A547-98D3-27A91BE7814D}" type="datetimeFigureOut">
              <a:rPr lang="en-US" smtClean="0"/>
              <a:t>7/7/21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8F0C15D-4A03-3E49-AC4A-8AA6F3FEED8F}" type="slidenum">
              <a:rPr lang="en-US" smtClean="0"/>
              <a:t>‹#›</a:t>
            </a:fld>
            <a:endParaRPr lang="en-US"/>
          </a:p>
        </p:txBody>
      </p:sp>
    </p:spTree>
    <p:extLst>
      <p:ext uri="{BB962C8B-B14F-4D97-AF65-F5344CB8AC3E}">
        <p14:creationId xmlns:p14="http://schemas.microsoft.com/office/powerpoint/2010/main" val="39043328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35832" y="3419479"/>
            <a:ext cx="11830050" cy="5705474"/>
          </a:xfrm>
        </p:spPr>
        <p:txBody>
          <a:bodyPr anchor="b"/>
          <a:lstStyle>
            <a:lvl1pPr>
              <a:defRPr sz="9000"/>
            </a:lvl1pPr>
          </a:lstStyle>
          <a:p>
            <a:r>
              <a:rPr lang="en-US"/>
              <a:t>Click to edit Master title style</a:t>
            </a:r>
            <a:endParaRPr lang="en-US" dirty="0"/>
          </a:p>
        </p:txBody>
      </p:sp>
      <p:sp>
        <p:nvSpPr>
          <p:cNvPr id="3" name="Text Placeholder 2"/>
          <p:cNvSpPr>
            <a:spLocks noGrp="1"/>
          </p:cNvSpPr>
          <p:nvPr>
            <p:ph type="body" idx="1"/>
          </p:nvPr>
        </p:nvSpPr>
        <p:spPr>
          <a:xfrm>
            <a:off x="935832" y="9178929"/>
            <a:ext cx="11830050" cy="3000374"/>
          </a:xfrm>
        </p:spPr>
        <p:txBody>
          <a:bodyPr/>
          <a:lstStyle>
            <a:lvl1pPr marL="0" indent="0">
              <a:buNone/>
              <a:defRPr sz="3600">
                <a:solidFill>
                  <a:schemeClr val="tx1"/>
                </a:solidFill>
              </a:defRPr>
            </a:lvl1pPr>
            <a:lvl2pPr marL="685800" indent="0">
              <a:buNone/>
              <a:defRPr sz="3000">
                <a:solidFill>
                  <a:schemeClr val="tx1">
                    <a:tint val="75000"/>
                  </a:schemeClr>
                </a:solidFill>
              </a:defRPr>
            </a:lvl2pPr>
            <a:lvl3pPr marL="1371600" indent="0">
              <a:buNone/>
              <a:defRPr sz="2700">
                <a:solidFill>
                  <a:schemeClr val="tx1">
                    <a:tint val="75000"/>
                  </a:schemeClr>
                </a:solidFill>
              </a:defRPr>
            </a:lvl3pPr>
            <a:lvl4pPr marL="2057400" indent="0">
              <a:buNone/>
              <a:defRPr sz="2400">
                <a:solidFill>
                  <a:schemeClr val="tx1">
                    <a:tint val="75000"/>
                  </a:schemeClr>
                </a:solidFill>
              </a:defRPr>
            </a:lvl4pPr>
            <a:lvl5pPr marL="2743200" indent="0">
              <a:buNone/>
              <a:defRPr sz="2400">
                <a:solidFill>
                  <a:schemeClr val="tx1">
                    <a:tint val="75000"/>
                  </a:schemeClr>
                </a:solidFill>
              </a:defRPr>
            </a:lvl5pPr>
            <a:lvl6pPr marL="3429000" indent="0">
              <a:buNone/>
              <a:defRPr sz="2400">
                <a:solidFill>
                  <a:schemeClr val="tx1">
                    <a:tint val="75000"/>
                  </a:schemeClr>
                </a:solidFill>
              </a:defRPr>
            </a:lvl6pPr>
            <a:lvl7pPr marL="4114800" indent="0">
              <a:buNone/>
              <a:defRPr sz="2400">
                <a:solidFill>
                  <a:schemeClr val="tx1">
                    <a:tint val="75000"/>
                  </a:schemeClr>
                </a:solidFill>
              </a:defRPr>
            </a:lvl7pPr>
            <a:lvl8pPr marL="4800600" indent="0">
              <a:buNone/>
              <a:defRPr sz="2400">
                <a:solidFill>
                  <a:schemeClr val="tx1">
                    <a:tint val="75000"/>
                  </a:schemeClr>
                </a:solidFill>
              </a:defRPr>
            </a:lvl8pPr>
            <a:lvl9pPr marL="5486400" indent="0">
              <a:buNone/>
              <a:defRPr sz="2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CA9C334-3C7E-A547-98D3-27A91BE7814D}" type="datetimeFigureOut">
              <a:rPr lang="en-US" smtClean="0"/>
              <a:t>7/7/21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8F0C15D-4A03-3E49-AC4A-8AA6F3FEED8F}" type="slidenum">
              <a:rPr lang="en-US" smtClean="0"/>
              <a:t>‹#›</a:t>
            </a:fld>
            <a:endParaRPr lang="en-US"/>
          </a:p>
        </p:txBody>
      </p:sp>
    </p:spTree>
    <p:extLst>
      <p:ext uri="{BB962C8B-B14F-4D97-AF65-F5344CB8AC3E}">
        <p14:creationId xmlns:p14="http://schemas.microsoft.com/office/powerpoint/2010/main" val="32921240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942975" y="3651250"/>
            <a:ext cx="5829300" cy="87026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943725" y="3651250"/>
            <a:ext cx="5829300" cy="87026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CA9C334-3C7E-A547-98D3-27A91BE7814D}" type="datetimeFigureOut">
              <a:rPr lang="en-US" smtClean="0"/>
              <a:t>7/7/21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8F0C15D-4A03-3E49-AC4A-8AA6F3FEED8F}" type="slidenum">
              <a:rPr lang="en-US" smtClean="0"/>
              <a:t>‹#›</a:t>
            </a:fld>
            <a:endParaRPr lang="en-US"/>
          </a:p>
        </p:txBody>
      </p:sp>
    </p:spTree>
    <p:extLst>
      <p:ext uri="{BB962C8B-B14F-4D97-AF65-F5344CB8AC3E}">
        <p14:creationId xmlns:p14="http://schemas.microsoft.com/office/powerpoint/2010/main" val="36344419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44762" y="730253"/>
            <a:ext cx="11830050" cy="2651126"/>
          </a:xfrm>
        </p:spPr>
        <p:txBody>
          <a:bodyPr/>
          <a:lstStyle/>
          <a:p>
            <a:r>
              <a:rPr lang="en-US"/>
              <a:t>Click to edit Master title style</a:t>
            </a:r>
            <a:endParaRPr lang="en-US" dirty="0"/>
          </a:p>
        </p:txBody>
      </p:sp>
      <p:sp>
        <p:nvSpPr>
          <p:cNvPr id="3" name="Text Placeholder 2"/>
          <p:cNvSpPr>
            <a:spLocks noGrp="1"/>
          </p:cNvSpPr>
          <p:nvPr>
            <p:ph type="body" idx="1"/>
          </p:nvPr>
        </p:nvSpPr>
        <p:spPr>
          <a:xfrm>
            <a:off x="944763" y="3362326"/>
            <a:ext cx="5802510" cy="1647824"/>
          </a:xfrm>
        </p:spPr>
        <p:txBody>
          <a:bodyPr anchor="b"/>
          <a:lstStyle>
            <a:lvl1pPr marL="0" indent="0">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4" name="Content Placeholder 3"/>
          <p:cNvSpPr>
            <a:spLocks noGrp="1"/>
          </p:cNvSpPr>
          <p:nvPr>
            <p:ph sz="half" idx="2"/>
          </p:nvPr>
        </p:nvSpPr>
        <p:spPr>
          <a:xfrm>
            <a:off x="944763" y="5010150"/>
            <a:ext cx="5802510" cy="7369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943726" y="3362326"/>
            <a:ext cx="5831087" cy="1647824"/>
          </a:xfrm>
        </p:spPr>
        <p:txBody>
          <a:bodyPr anchor="b"/>
          <a:lstStyle>
            <a:lvl1pPr marL="0" indent="0">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6" name="Content Placeholder 5"/>
          <p:cNvSpPr>
            <a:spLocks noGrp="1"/>
          </p:cNvSpPr>
          <p:nvPr>
            <p:ph sz="quarter" idx="4"/>
          </p:nvPr>
        </p:nvSpPr>
        <p:spPr>
          <a:xfrm>
            <a:off x="6943726" y="5010150"/>
            <a:ext cx="5831087" cy="7369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CA9C334-3C7E-A547-98D3-27A91BE7814D}" type="datetimeFigureOut">
              <a:rPr lang="en-US" smtClean="0"/>
              <a:t>7/7/21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8F0C15D-4A03-3E49-AC4A-8AA6F3FEED8F}" type="slidenum">
              <a:rPr lang="en-US" smtClean="0"/>
              <a:t>‹#›</a:t>
            </a:fld>
            <a:endParaRPr lang="en-US"/>
          </a:p>
        </p:txBody>
      </p:sp>
    </p:spTree>
    <p:extLst>
      <p:ext uri="{BB962C8B-B14F-4D97-AF65-F5344CB8AC3E}">
        <p14:creationId xmlns:p14="http://schemas.microsoft.com/office/powerpoint/2010/main" val="32744177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CA9C334-3C7E-A547-98D3-27A91BE7814D}" type="datetimeFigureOut">
              <a:rPr lang="en-US" smtClean="0"/>
              <a:t>7/7/21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8F0C15D-4A03-3E49-AC4A-8AA6F3FEED8F}" type="slidenum">
              <a:rPr lang="en-US" smtClean="0"/>
              <a:t>‹#›</a:t>
            </a:fld>
            <a:endParaRPr lang="en-US"/>
          </a:p>
        </p:txBody>
      </p:sp>
    </p:spTree>
    <p:extLst>
      <p:ext uri="{BB962C8B-B14F-4D97-AF65-F5344CB8AC3E}">
        <p14:creationId xmlns:p14="http://schemas.microsoft.com/office/powerpoint/2010/main" val="5248653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CA9C334-3C7E-A547-98D3-27A91BE7814D}" type="datetimeFigureOut">
              <a:rPr lang="en-US" smtClean="0"/>
              <a:t>7/7/21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8F0C15D-4A03-3E49-AC4A-8AA6F3FEED8F}" type="slidenum">
              <a:rPr lang="en-US" smtClean="0"/>
              <a:t>‹#›</a:t>
            </a:fld>
            <a:endParaRPr lang="en-US"/>
          </a:p>
        </p:txBody>
      </p:sp>
    </p:spTree>
    <p:extLst>
      <p:ext uri="{BB962C8B-B14F-4D97-AF65-F5344CB8AC3E}">
        <p14:creationId xmlns:p14="http://schemas.microsoft.com/office/powerpoint/2010/main" val="19759440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44762" y="914400"/>
            <a:ext cx="4423767" cy="3200400"/>
          </a:xfrm>
        </p:spPr>
        <p:txBody>
          <a:bodyPr anchor="b"/>
          <a:lstStyle>
            <a:lvl1pPr>
              <a:defRPr sz="4800"/>
            </a:lvl1pPr>
          </a:lstStyle>
          <a:p>
            <a:r>
              <a:rPr lang="en-US"/>
              <a:t>Click to edit Master title style</a:t>
            </a:r>
            <a:endParaRPr lang="en-US" dirty="0"/>
          </a:p>
        </p:txBody>
      </p:sp>
      <p:sp>
        <p:nvSpPr>
          <p:cNvPr id="3" name="Content Placeholder 2"/>
          <p:cNvSpPr>
            <a:spLocks noGrp="1"/>
          </p:cNvSpPr>
          <p:nvPr>
            <p:ph idx="1"/>
          </p:nvPr>
        </p:nvSpPr>
        <p:spPr>
          <a:xfrm>
            <a:off x="5831087" y="1974853"/>
            <a:ext cx="6943725" cy="9747250"/>
          </a:xfrm>
        </p:spPr>
        <p:txBody>
          <a:bodyPr/>
          <a:lstStyle>
            <a:lvl1pPr>
              <a:defRPr sz="4800"/>
            </a:lvl1pPr>
            <a:lvl2pPr>
              <a:defRPr sz="4200"/>
            </a:lvl2pPr>
            <a:lvl3pPr>
              <a:defRPr sz="3600"/>
            </a:lvl3pPr>
            <a:lvl4pPr>
              <a:defRPr sz="3000"/>
            </a:lvl4pPr>
            <a:lvl5pPr>
              <a:defRPr sz="3000"/>
            </a:lvl5pPr>
            <a:lvl6pPr>
              <a:defRPr sz="3000"/>
            </a:lvl6pPr>
            <a:lvl7pPr>
              <a:defRPr sz="3000"/>
            </a:lvl7pPr>
            <a:lvl8pPr>
              <a:defRPr sz="3000"/>
            </a:lvl8pPr>
            <a:lvl9pPr>
              <a:defRPr sz="3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44762" y="4114800"/>
            <a:ext cx="4423767" cy="7623176"/>
          </a:xfr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5" name="Date Placeholder 4"/>
          <p:cNvSpPr>
            <a:spLocks noGrp="1"/>
          </p:cNvSpPr>
          <p:nvPr>
            <p:ph type="dt" sz="half" idx="10"/>
          </p:nvPr>
        </p:nvSpPr>
        <p:spPr/>
        <p:txBody>
          <a:bodyPr/>
          <a:lstStyle/>
          <a:p>
            <a:fld id="{ACA9C334-3C7E-A547-98D3-27A91BE7814D}" type="datetimeFigureOut">
              <a:rPr lang="en-US" smtClean="0"/>
              <a:t>7/7/21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8F0C15D-4A03-3E49-AC4A-8AA6F3FEED8F}" type="slidenum">
              <a:rPr lang="en-US" smtClean="0"/>
              <a:t>‹#›</a:t>
            </a:fld>
            <a:endParaRPr lang="en-US"/>
          </a:p>
        </p:txBody>
      </p:sp>
    </p:spTree>
    <p:extLst>
      <p:ext uri="{BB962C8B-B14F-4D97-AF65-F5344CB8AC3E}">
        <p14:creationId xmlns:p14="http://schemas.microsoft.com/office/powerpoint/2010/main" val="30041384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44762" y="914400"/>
            <a:ext cx="4423767" cy="3200400"/>
          </a:xfrm>
        </p:spPr>
        <p:txBody>
          <a:bodyPr anchor="b"/>
          <a:lstStyle>
            <a:lvl1pPr>
              <a:defRPr sz="4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831087" y="1974853"/>
            <a:ext cx="6943725" cy="9747250"/>
          </a:xfrm>
        </p:spPr>
        <p:txBody>
          <a:bodyPr anchor="t"/>
          <a:lstStyle>
            <a:lvl1pPr marL="0" indent="0">
              <a:buNone/>
              <a:defRPr sz="4800"/>
            </a:lvl1pPr>
            <a:lvl2pPr marL="685800" indent="0">
              <a:buNone/>
              <a:defRPr sz="4200"/>
            </a:lvl2pPr>
            <a:lvl3pPr marL="1371600" indent="0">
              <a:buNone/>
              <a:defRPr sz="3600"/>
            </a:lvl3pPr>
            <a:lvl4pPr marL="2057400" indent="0">
              <a:buNone/>
              <a:defRPr sz="3000"/>
            </a:lvl4pPr>
            <a:lvl5pPr marL="2743200" indent="0">
              <a:buNone/>
              <a:defRPr sz="3000"/>
            </a:lvl5pPr>
            <a:lvl6pPr marL="3429000" indent="0">
              <a:buNone/>
              <a:defRPr sz="3000"/>
            </a:lvl6pPr>
            <a:lvl7pPr marL="4114800" indent="0">
              <a:buNone/>
              <a:defRPr sz="3000"/>
            </a:lvl7pPr>
            <a:lvl8pPr marL="4800600" indent="0">
              <a:buNone/>
              <a:defRPr sz="3000"/>
            </a:lvl8pPr>
            <a:lvl9pPr marL="5486400" indent="0">
              <a:buNone/>
              <a:defRPr sz="3000"/>
            </a:lvl9pPr>
          </a:lstStyle>
          <a:p>
            <a:r>
              <a:rPr lang="en-US"/>
              <a:t>Click icon to add picture</a:t>
            </a:r>
            <a:endParaRPr lang="en-US" dirty="0"/>
          </a:p>
        </p:txBody>
      </p:sp>
      <p:sp>
        <p:nvSpPr>
          <p:cNvPr id="4" name="Text Placeholder 3"/>
          <p:cNvSpPr>
            <a:spLocks noGrp="1"/>
          </p:cNvSpPr>
          <p:nvPr>
            <p:ph type="body" sz="half" idx="2"/>
          </p:nvPr>
        </p:nvSpPr>
        <p:spPr>
          <a:xfrm>
            <a:off x="944762" y="4114800"/>
            <a:ext cx="4423767" cy="7623176"/>
          </a:xfr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5" name="Date Placeholder 4"/>
          <p:cNvSpPr>
            <a:spLocks noGrp="1"/>
          </p:cNvSpPr>
          <p:nvPr>
            <p:ph type="dt" sz="half" idx="10"/>
          </p:nvPr>
        </p:nvSpPr>
        <p:spPr/>
        <p:txBody>
          <a:bodyPr/>
          <a:lstStyle/>
          <a:p>
            <a:fld id="{ACA9C334-3C7E-A547-98D3-27A91BE7814D}" type="datetimeFigureOut">
              <a:rPr lang="en-US" smtClean="0"/>
              <a:t>7/7/21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8F0C15D-4A03-3E49-AC4A-8AA6F3FEED8F}" type="slidenum">
              <a:rPr lang="en-US" smtClean="0"/>
              <a:t>‹#›</a:t>
            </a:fld>
            <a:endParaRPr lang="en-US"/>
          </a:p>
        </p:txBody>
      </p:sp>
    </p:spTree>
    <p:extLst>
      <p:ext uri="{BB962C8B-B14F-4D97-AF65-F5344CB8AC3E}">
        <p14:creationId xmlns:p14="http://schemas.microsoft.com/office/powerpoint/2010/main" val="40730895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42975" y="730253"/>
            <a:ext cx="11830050" cy="265112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42975" y="3651250"/>
            <a:ext cx="11830050" cy="870267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42975" y="12712703"/>
            <a:ext cx="3086100" cy="730250"/>
          </a:xfrm>
          <a:prstGeom prst="rect">
            <a:avLst/>
          </a:prstGeom>
        </p:spPr>
        <p:txBody>
          <a:bodyPr vert="horz" lIns="91440" tIns="45720" rIns="91440" bIns="45720" rtlCol="0" anchor="ctr"/>
          <a:lstStyle>
            <a:lvl1pPr algn="l">
              <a:defRPr sz="1800">
                <a:solidFill>
                  <a:schemeClr val="tx1">
                    <a:tint val="75000"/>
                  </a:schemeClr>
                </a:solidFill>
              </a:defRPr>
            </a:lvl1pPr>
          </a:lstStyle>
          <a:p>
            <a:fld id="{ACA9C334-3C7E-A547-98D3-27A91BE7814D}" type="datetimeFigureOut">
              <a:rPr lang="en-US" smtClean="0"/>
              <a:t>7/7/21</a:t>
            </a:fld>
            <a:endParaRPr lang="en-US"/>
          </a:p>
        </p:txBody>
      </p:sp>
      <p:sp>
        <p:nvSpPr>
          <p:cNvPr id="5" name="Footer Placeholder 4"/>
          <p:cNvSpPr>
            <a:spLocks noGrp="1"/>
          </p:cNvSpPr>
          <p:nvPr>
            <p:ph type="ftr" sz="quarter" idx="3"/>
          </p:nvPr>
        </p:nvSpPr>
        <p:spPr>
          <a:xfrm>
            <a:off x="4543425" y="12712703"/>
            <a:ext cx="4629150" cy="730250"/>
          </a:xfrm>
          <a:prstGeom prst="rect">
            <a:avLst/>
          </a:prstGeom>
        </p:spPr>
        <p:txBody>
          <a:bodyPr vert="horz" lIns="91440" tIns="45720" rIns="91440" bIns="45720" rtlCol="0" anchor="ctr"/>
          <a:lstStyle>
            <a:lvl1pPr algn="ctr">
              <a:defRPr sz="18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9686925" y="12712703"/>
            <a:ext cx="3086100" cy="730250"/>
          </a:xfrm>
          <a:prstGeom prst="rect">
            <a:avLst/>
          </a:prstGeom>
        </p:spPr>
        <p:txBody>
          <a:bodyPr vert="horz" lIns="91440" tIns="45720" rIns="91440" bIns="45720" rtlCol="0" anchor="ctr"/>
          <a:lstStyle>
            <a:lvl1pPr algn="r">
              <a:defRPr sz="1800">
                <a:solidFill>
                  <a:schemeClr val="tx1">
                    <a:tint val="75000"/>
                  </a:schemeClr>
                </a:solidFill>
              </a:defRPr>
            </a:lvl1pPr>
          </a:lstStyle>
          <a:p>
            <a:fld id="{88F0C15D-4A03-3E49-AC4A-8AA6F3FEED8F}" type="slidenum">
              <a:rPr lang="en-US" smtClean="0"/>
              <a:t>‹#›</a:t>
            </a:fld>
            <a:endParaRPr lang="en-US"/>
          </a:p>
        </p:txBody>
      </p:sp>
    </p:spTree>
    <p:extLst>
      <p:ext uri="{BB962C8B-B14F-4D97-AF65-F5344CB8AC3E}">
        <p14:creationId xmlns:p14="http://schemas.microsoft.com/office/powerpoint/2010/main" val="3106084229"/>
      </p:ext>
    </p:extLst>
  </p:cSld>
  <p:clrMap bg1="lt1" tx1="dk1" bg2="lt2" tx2="dk2" accent1="accent1" accent2="accent2" accent3="accent3" accent4="accent4" accent5="accent5" accent6="accent6" hlink="hlink" folHlink="folHlink"/>
  <p:sldLayoutIdLst>
    <p:sldLayoutId id="2147483937" r:id="rId1"/>
    <p:sldLayoutId id="2147483938" r:id="rId2"/>
    <p:sldLayoutId id="2147483939" r:id="rId3"/>
    <p:sldLayoutId id="2147483940" r:id="rId4"/>
    <p:sldLayoutId id="2147483941" r:id="rId5"/>
    <p:sldLayoutId id="2147483942" r:id="rId6"/>
    <p:sldLayoutId id="2147483943" r:id="rId7"/>
    <p:sldLayoutId id="2147483944" r:id="rId8"/>
    <p:sldLayoutId id="2147483945" r:id="rId9"/>
    <p:sldLayoutId id="2147483946" r:id="rId10"/>
    <p:sldLayoutId id="2147483947" r:id="rId11"/>
  </p:sldLayoutIdLst>
  <p:txStyles>
    <p:titleStyle>
      <a:lvl1pPr algn="l" defTabSz="1371600" rtl="0" eaLnBrk="1" latinLnBrk="0" hangingPunct="1">
        <a:lnSpc>
          <a:spcPct val="90000"/>
        </a:lnSpc>
        <a:spcBef>
          <a:spcPct val="0"/>
        </a:spcBef>
        <a:buNone/>
        <a:defRPr sz="6600" kern="1200">
          <a:solidFill>
            <a:schemeClr val="tx1"/>
          </a:solidFill>
          <a:latin typeface="+mj-lt"/>
          <a:ea typeface="+mj-ea"/>
          <a:cs typeface="+mj-cs"/>
        </a:defRPr>
      </a:lvl1pPr>
    </p:titleStyle>
    <p:bodyStyle>
      <a:lvl1pPr marL="342900" indent="-342900" algn="l" defTabSz="1371600" rtl="0" eaLnBrk="1" latinLnBrk="0" hangingPunct="1">
        <a:lnSpc>
          <a:spcPct val="90000"/>
        </a:lnSpc>
        <a:spcBef>
          <a:spcPts val="1500"/>
        </a:spcBef>
        <a:buFont typeface="Arial" panose="020B0604020202020204" pitchFamily="34" charset="0"/>
        <a:buChar char="•"/>
        <a:defRPr sz="42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tiff"/><Relationship Id="rId7" Type="http://schemas.openxmlformats.org/officeDocument/2006/relationships/image" Target="../media/image37.png"/><Relationship Id="rId12" Type="http://schemas.openxmlformats.org/officeDocument/2006/relationships/image" Target="../media/image27.tiff"/><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360.png"/><Relationship Id="rId11" Type="http://schemas.openxmlformats.org/officeDocument/2006/relationships/image" Target="../media/image26.tiff"/><Relationship Id="rId5" Type="http://schemas.openxmlformats.org/officeDocument/2006/relationships/image" Target="../media/image33.png"/><Relationship Id="rId10" Type="http://schemas.openxmlformats.org/officeDocument/2006/relationships/image" Target="../media/image25.tiff"/><Relationship Id="rId4" Type="http://schemas.openxmlformats.org/officeDocument/2006/relationships/image" Target="../media/image28.tiff"/><Relationship Id="rId9" Type="http://schemas.openxmlformats.org/officeDocument/2006/relationships/image" Target="../media/image30.png"/></Relationships>
</file>

<file path=ppt/slides/_rels/slide11.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10" Type="http://schemas.openxmlformats.org/officeDocument/2006/relationships/image" Target="../media/image45.png"/><Relationship Id="rId4" Type="http://schemas.openxmlformats.org/officeDocument/2006/relationships/image" Target="../media/image39.png"/><Relationship Id="rId9" Type="http://schemas.openxmlformats.org/officeDocument/2006/relationships/image" Target="../media/image44.png"/></Relationships>
</file>

<file path=ppt/slides/_rels/slide12.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13.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 Id="rId9" Type="http://schemas.openxmlformats.org/officeDocument/2006/relationships/image" Target="../media/image58.emf"/></Relationships>
</file>

<file path=ppt/slides/_rels/slide14.xml.rels><?xml version="1.0" encoding="UTF-8" standalone="yes"?>
<Relationships xmlns="http://schemas.openxmlformats.org/package/2006/relationships"><Relationship Id="rId8" Type="http://schemas.openxmlformats.org/officeDocument/2006/relationships/image" Target="../media/image58.emf"/><Relationship Id="rId3" Type="http://schemas.openxmlformats.org/officeDocument/2006/relationships/image" Target="../media/image53.png"/><Relationship Id="rId7" Type="http://schemas.openxmlformats.org/officeDocument/2006/relationships/image" Target="../media/image57.png"/><Relationship Id="rId12" Type="http://schemas.openxmlformats.org/officeDocument/2006/relationships/image" Target="../media/image61.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56.png"/><Relationship Id="rId11" Type="http://schemas.openxmlformats.org/officeDocument/2006/relationships/image" Target="../media/image60.png"/><Relationship Id="rId5" Type="http://schemas.openxmlformats.org/officeDocument/2006/relationships/image" Target="../media/image55.png"/><Relationship Id="rId10" Type="http://schemas.openxmlformats.org/officeDocument/2006/relationships/image" Target="../media/image3.png"/><Relationship Id="rId4" Type="http://schemas.openxmlformats.org/officeDocument/2006/relationships/image" Target="../media/image54.png"/><Relationship Id="rId9" Type="http://schemas.openxmlformats.org/officeDocument/2006/relationships/image" Target="../media/image59.png"/></Relationships>
</file>

<file path=ppt/slides/_rels/slide15.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62.png"/><Relationship Id="rId4" Type="http://schemas.openxmlformats.org/officeDocument/2006/relationships/image" Target="../media/image54.png"/></Relationships>
</file>

<file path=ppt/slides/_rels/slide16.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63.png"/><Relationship Id="rId7" Type="http://schemas.openxmlformats.org/officeDocument/2006/relationships/image" Target="../media/image67.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image" Target="../media/image65.png"/><Relationship Id="rId10" Type="http://schemas.openxmlformats.org/officeDocument/2006/relationships/image" Target="../media/image70.png"/><Relationship Id="rId4" Type="http://schemas.openxmlformats.org/officeDocument/2006/relationships/image" Target="../media/image64.png"/><Relationship Id="rId9" Type="http://schemas.openxmlformats.org/officeDocument/2006/relationships/image" Target="../media/image69.png"/></Relationships>
</file>

<file path=ppt/slides/_rels/slide17.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63.png"/><Relationship Id="rId7" Type="http://schemas.openxmlformats.org/officeDocument/2006/relationships/image" Target="../media/image71.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image" Target="../media/image65.png"/><Relationship Id="rId10" Type="http://schemas.openxmlformats.org/officeDocument/2006/relationships/image" Target="../media/image74.png"/><Relationship Id="rId4" Type="http://schemas.openxmlformats.org/officeDocument/2006/relationships/image" Target="../media/image64.png"/><Relationship Id="rId9" Type="http://schemas.openxmlformats.org/officeDocument/2006/relationships/image" Target="../media/image73.png"/></Relationships>
</file>

<file path=ppt/slides/_rels/slide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png"/><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11.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png"/></Relationships>
</file>

<file path=ppt/slides/_rels/slide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3.emf"/></Relationships>
</file>

<file path=ppt/slides/_rels/slide7.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tiff"/><Relationship Id="rId7" Type="http://schemas.openxmlformats.org/officeDocument/2006/relationships/image" Target="../media/image28.tiff"/><Relationship Id="rId12" Type="http://schemas.openxmlformats.org/officeDocument/2006/relationships/image" Target="../media/image33.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7.tiff"/><Relationship Id="rId11" Type="http://schemas.openxmlformats.org/officeDocument/2006/relationships/image" Target="../media/image32.png"/><Relationship Id="rId5" Type="http://schemas.openxmlformats.org/officeDocument/2006/relationships/image" Target="../media/image26.tiff"/><Relationship Id="rId10" Type="http://schemas.openxmlformats.org/officeDocument/2006/relationships/image" Target="../media/image31.png"/><Relationship Id="rId4" Type="http://schemas.openxmlformats.org/officeDocument/2006/relationships/image" Target="../media/image25.tiff"/><Relationship Id="rId9" Type="http://schemas.openxmlformats.org/officeDocument/2006/relationships/image" Target="../media/image30.png"/></Relationships>
</file>

<file path=ppt/slides/_rels/slide8.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4.tiff"/><Relationship Id="rId7" Type="http://schemas.openxmlformats.org/officeDocument/2006/relationships/image" Target="../media/image28.tiff"/><Relationship Id="rId12" Type="http://schemas.openxmlformats.org/officeDocument/2006/relationships/image" Target="../media/image30.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7.tiff"/><Relationship Id="rId11" Type="http://schemas.openxmlformats.org/officeDocument/2006/relationships/image" Target="../media/image29.png"/><Relationship Id="rId5" Type="http://schemas.openxmlformats.org/officeDocument/2006/relationships/image" Target="../media/image26.tiff"/><Relationship Id="rId10" Type="http://schemas.openxmlformats.org/officeDocument/2006/relationships/image" Target="../media/image35.png"/><Relationship Id="rId4" Type="http://schemas.openxmlformats.org/officeDocument/2006/relationships/image" Target="../media/image25.tiff"/><Relationship Id="rId9" Type="http://schemas.openxmlformats.org/officeDocument/2006/relationships/image" Target="../media/image34.png"/></Relationships>
</file>

<file path=ppt/slides/_rels/slide9.xml.rels><?xml version="1.0" encoding="UTF-8" standalone="yes"?>
<Relationships xmlns="http://schemas.openxmlformats.org/package/2006/relationships"><Relationship Id="rId8" Type="http://schemas.openxmlformats.org/officeDocument/2006/relationships/image" Target="../media/image28.tiff"/><Relationship Id="rId13" Type="http://schemas.openxmlformats.org/officeDocument/2006/relationships/image" Target="../media/image30.png"/><Relationship Id="rId3" Type="http://schemas.openxmlformats.org/officeDocument/2006/relationships/image" Target="../media/image33.png"/><Relationship Id="rId7" Type="http://schemas.openxmlformats.org/officeDocument/2006/relationships/image" Target="../media/image27.tiff"/><Relationship Id="rId12" Type="http://schemas.openxmlformats.org/officeDocument/2006/relationships/image" Target="../media/image29.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6.tiff"/><Relationship Id="rId11" Type="http://schemas.openxmlformats.org/officeDocument/2006/relationships/image" Target="../media/image36.png"/><Relationship Id="rId5" Type="http://schemas.openxmlformats.org/officeDocument/2006/relationships/image" Target="../media/image25.tiff"/><Relationship Id="rId10" Type="http://schemas.openxmlformats.org/officeDocument/2006/relationships/image" Target="../media/image350.png"/><Relationship Id="rId4" Type="http://schemas.openxmlformats.org/officeDocument/2006/relationships/image" Target="../media/image24.tiff"/><Relationship Id="rId9" Type="http://schemas.openxmlformats.org/officeDocument/2006/relationships/image" Target="../media/image34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98B3810-84BC-8C4D-93C1-BA481AE63D63}"/>
              </a:ext>
            </a:extLst>
          </p:cNvPr>
          <p:cNvSpPr/>
          <p:nvPr/>
        </p:nvSpPr>
        <p:spPr>
          <a:xfrm>
            <a:off x="1935352" y="5505577"/>
            <a:ext cx="9066509" cy="2332868"/>
          </a:xfrm>
          <a:prstGeom prst="rect">
            <a:avLst/>
          </a:prstGeom>
          <a:noFill/>
          <a:ln w="5715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916"/>
          </a:p>
        </p:txBody>
      </p:sp>
      <p:cxnSp>
        <p:nvCxnSpPr>
          <p:cNvPr id="8" name="Straight Connector 7">
            <a:extLst>
              <a:ext uri="{FF2B5EF4-FFF2-40B4-BE49-F238E27FC236}">
                <a16:creationId xmlns:a16="http://schemas.microsoft.com/office/drawing/2014/main" id="{E614FE5D-6731-F643-AFC6-02D216370507}"/>
              </a:ext>
            </a:extLst>
          </p:cNvPr>
          <p:cNvCxnSpPr>
            <a:cxnSpLocks/>
            <a:stCxn id="6" idx="1"/>
          </p:cNvCxnSpPr>
          <p:nvPr/>
        </p:nvCxnSpPr>
        <p:spPr>
          <a:xfrm flipV="1">
            <a:off x="1935352" y="6626983"/>
            <a:ext cx="4707609" cy="45028"/>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02E71E85-93A0-5F4E-BD4E-B9DDAD85C364}"/>
              </a:ext>
            </a:extLst>
          </p:cNvPr>
          <p:cNvCxnSpPr>
            <a:cxnSpLocks/>
          </p:cNvCxnSpPr>
          <p:nvPr/>
        </p:nvCxnSpPr>
        <p:spPr>
          <a:xfrm>
            <a:off x="11507491" y="5505577"/>
            <a:ext cx="0" cy="2332868"/>
          </a:xfrm>
          <a:prstGeom prst="straightConnector1">
            <a:avLst/>
          </a:prstGeom>
          <a:ln w="38100">
            <a:headEnd type="triangle" w="lg" len="med"/>
            <a:tailEnd type="triangle" w="lg" len="med"/>
          </a:ln>
        </p:spPr>
        <p:style>
          <a:lnRef idx="1">
            <a:schemeClr val="dk1"/>
          </a:lnRef>
          <a:fillRef idx="0">
            <a:schemeClr val="dk1"/>
          </a:fillRef>
          <a:effectRef idx="0">
            <a:schemeClr val="dk1"/>
          </a:effectRef>
          <a:fontRef idx="minor">
            <a:schemeClr val="tx1"/>
          </a:fontRef>
        </p:style>
      </p:cxnSp>
      <p:cxnSp>
        <p:nvCxnSpPr>
          <p:cNvPr id="11" name="Straight Arrow Connector 10">
            <a:extLst>
              <a:ext uri="{FF2B5EF4-FFF2-40B4-BE49-F238E27FC236}">
                <a16:creationId xmlns:a16="http://schemas.microsoft.com/office/drawing/2014/main" id="{4ED97155-AEB4-BD4A-9D1A-1F51A319DE35}"/>
              </a:ext>
            </a:extLst>
          </p:cNvPr>
          <p:cNvCxnSpPr>
            <a:cxnSpLocks/>
          </p:cNvCxnSpPr>
          <p:nvPr/>
        </p:nvCxnSpPr>
        <p:spPr>
          <a:xfrm>
            <a:off x="1935348" y="9058436"/>
            <a:ext cx="9066509" cy="0"/>
          </a:xfrm>
          <a:prstGeom prst="straightConnector1">
            <a:avLst/>
          </a:prstGeom>
          <a:ln w="38100">
            <a:headEnd type="triangle" w="lg" len="med"/>
            <a:tailEnd type="triangle" w="lg" len="med"/>
          </a:ln>
        </p:spPr>
        <p:style>
          <a:lnRef idx="1">
            <a:schemeClr val="dk1"/>
          </a:lnRef>
          <a:fillRef idx="0">
            <a:schemeClr val="dk1"/>
          </a:fillRef>
          <a:effectRef idx="0">
            <a:schemeClr val="dk1"/>
          </a:effectRef>
          <a:fontRef idx="minor">
            <a:schemeClr val="tx1"/>
          </a:fontRef>
        </p:style>
      </p:cxnSp>
      <p:sp>
        <p:nvSpPr>
          <p:cNvPr id="14" name="TextBox 13">
            <a:extLst>
              <a:ext uri="{FF2B5EF4-FFF2-40B4-BE49-F238E27FC236}">
                <a16:creationId xmlns:a16="http://schemas.microsoft.com/office/drawing/2014/main" id="{E1162398-6342-6B4D-BC94-286F18EBC218}"/>
              </a:ext>
            </a:extLst>
          </p:cNvPr>
          <p:cNvSpPr txBox="1"/>
          <p:nvPr/>
        </p:nvSpPr>
        <p:spPr>
          <a:xfrm>
            <a:off x="6041433" y="9113650"/>
            <a:ext cx="1203056" cy="525208"/>
          </a:xfrm>
          <a:prstGeom prst="rect">
            <a:avLst/>
          </a:prstGeom>
          <a:noFill/>
        </p:spPr>
        <p:txBody>
          <a:bodyPr wrap="square" rtlCol="0">
            <a:spAutoFit/>
          </a:bodyPr>
          <a:lstStyle/>
          <a:p>
            <a:pPr algn="ctr"/>
            <a:r>
              <a:rPr lang="en-US" sz="2813" dirty="0"/>
              <a:t>2L</a:t>
            </a:r>
          </a:p>
        </p:txBody>
      </p:sp>
      <p:sp>
        <p:nvSpPr>
          <p:cNvPr id="15" name="TextBox 14">
            <a:extLst>
              <a:ext uri="{FF2B5EF4-FFF2-40B4-BE49-F238E27FC236}">
                <a16:creationId xmlns:a16="http://schemas.microsoft.com/office/drawing/2014/main" id="{DB6DC30A-8BD4-BB47-BF71-4EA1C22A5C75}"/>
              </a:ext>
            </a:extLst>
          </p:cNvPr>
          <p:cNvSpPr txBox="1"/>
          <p:nvPr/>
        </p:nvSpPr>
        <p:spPr>
          <a:xfrm>
            <a:off x="11179121" y="6401916"/>
            <a:ext cx="1203056" cy="525208"/>
          </a:xfrm>
          <a:prstGeom prst="rect">
            <a:avLst/>
          </a:prstGeom>
          <a:noFill/>
        </p:spPr>
        <p:txBody>
          <a:bodyPr wrap="square" rtlCol="0">
            <a:spAutoFit/>
          </a:bodyPr>
          <a:lstStyle/>
          <a:p>
            <a:pPr algn="ctr"/>
            <a:r>
              <a:rPr lang="en-US" sz="2813" dirty="0"/>
              <a:t>2H</a:t>
            </a:r>
          </a:p>
        </p:txBody>
      </p:sp>
      <p:cxnSp>
        <p:nvCxnSpPr>
          <p:cNvPr id="16" name="Straight Arrow Connector 15">
            <a:extLst>
              <a:ext uri="{FF2B5EF4-FFF2-40B4-BE49-F238E27FC236}">
                <a16:creationId xmlns:a16="http://schemas.microsoft.com/office/drawing/2014/main" id="{3B2EEBF8-2B2F-8646-A2BA-902096459FF5}"/>
              </a:ext>
            </a:extLst>
          </p:cNvPr>
          <p:cNvCxnSpPr>
            <a:cxnSpLocks/>
          </p:cNvCxnSpPr>
          <p:nvPr/>
        </p:nvCxnSpPr>
        <p:spPr>
          <a:xfrm>
            <a:off x="1935351" y="7091928"/>
            <a:ext cx="4707610" cy="0"/>
          </a:xfrm>
          <a:prstGeom prst="straightConnector1">
            <a:avLst/>
          </a:prstGeom>
          <a:ln w="38100">
            <a:headEnd type="triangle"/>
            <a:tailEnd type="triangle"/>
          </a:ln>
        </p:spPr>
        <p:style>
          <a:lnRef idx="1">
            <a:schemeClr val="dk1"/>
          </a:lnRef>
          <a:fillRef idx="0">
            <a:schemeClr val="dk1"/>
          </a:fillRef>
          <a:effectRef idx="0">
            <a:schemeClr val="dk1"/>
          </a:effectRef>
          <a:fontRef idx="minor">
            <a:schemeClr val="tx1"/>
          </a:fontRef>
        </p:style>
      </p:cxnSp>
      <p:sp>
        <p:nvSpPr>
          <p:cNvPr id="18" name="TextBox 17">
            <a:extLst>
              <a:ext uri="{FF2B5EF4-FFF2-40B4-BE49-F238E27FC236}">
                <a16:creationId xmlns:a16="http://schemas.microsoft.com/office/drawing/2014/main" id="{347BBB15-02E4-9A41-872B-C254CF449D4F}"/>
              </a:ext>
            </a:extLst>
          </p:cNvPr>
          <p:cNvSpPr txBox="1"/>
          <p:nvPr/>
        </p:nvSpPr>
        <p:spPr>
          <a:xfrm>
            <a:off x="3687628" y="7161372"/>
            <a:ext cx="1203056" cy="525208"/>
          </a:xfrm>
          <a:prstGeom prst="rect">
            <a:avLst/>
          </a:prstGeom>
          <a:noFill/>
        </p:spPr>
        <p:txBody>
          <a:bodyPr wrap="square" rtlCol="0">
            <a:spAutoFit/>
          </a:bodyPr>
          <a:lstStyle/>
          <a:p>
            <a:pPr algn="ctr"/>
            <a:r>
              <a:rPr lang="en-US" sz="2813" dirty="0"/>
              <a:t>L</a:t>
            </a:r>
          </a:p>
        </p:txBody>
      </p:sp>
      <p:cxnSp>
        <p:nvCxnSpPr>
          <p:cNvPr id="20" name="Straight Arrow Connector 19">
            <a:extLst>
              <a:ext uri="{FF2B5EF4-FFF2-40B4-BE49-F238E27FC236}">
                <a16:creationId xmlns:a16="http://schemas.microsoft.com/office/drawing/2014/main" id="{E088038E-F1DF-6F45-B1E4-F488A2E46F50}"/>
              </a:ext>
            </a:extLst>
          </p:cNvPr>
          <p:cNvCxnSpPr>
            <a:cxnSpLocks/>
          </p:cNvCxnSpPr>
          <p:nvPr/>
        </p:nvCxnSpPr>
        <p:spPr>
          <a:xfrm>
            <a:off x="6642961" y="6626978"/>
            <a:ext cx="819474" cy="0"/>
          </a:xfrm>
          <a:prstGeom prst="straightConnector1">
            <a:avLst/>
          </a:prstGeom>
          <a:ln w="38100">
            <a:solidFill>
              <a:srgbClr val="FF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A005AB6C-BC21-824C-AD42-EEDB6E0514C3}"/>
              </a:ext>
            </a:extLst>
          </p:cNvPr>
          <p:cNvCxnSpPr>
            <a:cxnSpLocks/>
          </p:cNvCxnSpPr>
          <p:nvPr/>
        </p:nvCxnSpPr>
        <p:spPr>
          <a:xfrm flipV="1">
            <a:off x="6642961" y="5807506"/>
            <a:ext cx="8718" cy="819474"/>
          </a:xfrm>
          <a:prstGeom prst="straightConnector1">
            <a:avLst/>
          </a:prstGeom>
          <a:ln w="38100">
            <a:solidFill>
              <a:srgbClr val="FF0000"/>
            </a:solidFill>
            <a:prstDash val="sysDash"/>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9B678A38-1EA6-C141-934B-4F6BD94CC013}"/>
              </a:ext>
            </a:extLst>
          </p:cNvPr>
          <p:cNvCxnSpPr>
            <a:cxnSpLocks/>
          </p:cNvCxnSpPr>
          <p:nvPr/>
        </p:nvCxnSpPr>
        <p:spPr>
          <a:xfrm flipH="1" flipV="1">
            <a:off x="6601546" y="4863912"/>
            <a:ext cx="1" cy="6172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7" name="TextBox 26">
                <a:extLst>
                  <a:ext uri="{FF2B5EF4-FFF2-40B4-BE49-F238E27FC236}">
                    <a16:creationId xmlns:a16="http://schemas.microsoft.com/office/drawing/2014/main" id="{CBFBC15E-7DB6-9C41-B070-AA17B5822540}"/>
                  </a:ext>
                </a:extLst>
              </p:cNvPr>
              <p:cNvSpPr txBox="1"/>
              <p:nvPr/>
            </p:nvSpPr>
            <p:spPr>
              <a:xfrm>
                <a:off x="6327291" y="4231309"/>
                <a:ext cx="648776" cy="630942"/>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r>
                        <m:rPr>
                          <m:sty m:val="p"/>
                        </m:rPr>
                        <a:rPr lang="el-GR" sz="3500" i="0" dirty="0" smtClean="0">
                          <a:latin typeface="Cambria Math" panose="02040503050406030204" pitchFamily="18" charset="0"/>
                          <a:ea typeface="Cambria Math" panose="02040503050406030204" pitchFamily="18" charset="0"/>
                        </a:rPr>
                        <m:t>Δ</m:t>
                      </m:r>
                    </m:oMath>
                  </m:oMathPara>
                </a14:m>
                <a:endParaRPr lang="en-US" sz="3500" dirty="0"/>
              </a:p>
            </p:txBody>
          </p:sp>
        </mc:Choice>
        <mc:Fallback>
          <p:sp>
            <p:nvSpPr>
              <p:cNvPr id="27" name="TextBox 26">
                <a:extLst>
                  <a:ext uri="{FF2B5EF4-FFF2-40B4-BE49-F238E27FC236}">
                    <a16:creationId xmlns:a16="http://schemas.microsoft.com/office/drawing/2014/main" id="{CBFBC15E-7DB6-9C41-B070-AA17B5822540}"/>
                  </a:ext>
                </a:extLst>
              </p:cNvPr>
              <p:cNvSpPr txBox="1">
                <a:spLocks noRot="1" noChangeAspect="1" noMove="1" noResize="1" noEditPoints="1" noAdjustHandles="1" noChangeArrowheads="1" noChangeShapeType="1" noTextEdit="1"/>
              </p:cNvSpPr>
              <p:nvPr/>
            </p:nvSpPr>
            <p:spPr>
              <a:xfrm>
                <a:off x="6327291" y="4231309"/>
                <a:ext cx="648776" cy="630942"/>
              </a:xfrm>
              <a:prstGeom prst="rect">
                <a:avLst/>
              </a:prstGeom>
              <a:blipFill>
                <a:blip r:embed="rId3"/>
                <a:stretch>
                  <a:fillRect l="-1923"/>
                </a:stretch>
              </a:blipFill>
            </p:spPr>
            <p:txBody>
              <a:bodyPr/>
              <a:lstStyle/>
              <a:p>
                <a:r>
                  <a:rPr lang="en-US">
                    <a:noFill/>
                  </a:rPr>
                  <a:t> </a:t>
                </a:r>
              </a:p>
            </p:txBody>
          </p:sp>
        </mc:Fallback>
      </mc:AlternateContent>
      <p:cxnSp>
        <p:nvCxnSpPr>
          <p:cNvPr id="28" name="Straight Arrow Connector 27">
            <a:extLst>
              <a:ext uri="{FF2B5EF4-FFF2-40B4-BE49-F238E27FC236}">
                <a16:creationId xmlns:a16="http://schemas.microsoft.com/office/drawing/2014/main" id="{F97FECF9-EAF2-F94A-AA31-24F5DCF0B626}"/>
              </a:ext>
            </a:extLst>
          </p:cNvPr>
          <p:cNvCxnSpPr/>
          <p:nvPr/>
        </p:nvCxnSpPr>
        <p:spPr>
          <a:xfrm flipH="1" flipV="1">
            <a:off x="11001857" y="4905461"/>
            <a:ext cx="1" cy="6172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7946B325-5CF9-6A4D-96FB-9787A8E37029}"/>
              </a:ext>
            </a:extLst>
          </p:cNvPr>
          <p:cNvCxnSpPr/>
          <p:nvPr/>
        </p:nvCxnSpPr>
        <p:spPr>
          <a:xfrm flipH="1" flipV="1">
            <a:off x="1935351" y="4896167"/>
            <a:ext cx="1" cy="6172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2F72EE08-229E-164C-8ED8-4807B2BFE5B1}"/>
              </a:ext>
            </a:extLst>
          </p:cNvPr>
          <p:cNvCxnSpPr/>
          <p:nvPr/>
        </p:nvCxnSpPr>
        <p:spPr>
          <a:xfrm flipH="1" flipV="1">
            <a:off x="4268449" y="4904304"/>
            <a:ext cx="1" cy="6172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CD7A611E-2236-A241-B732-D04D138CEA19}"/>
              </a:ext>
            </a:extLst>
          </p:cNvPr>
          <p:cNvCxnSpPr/>
          <p:nvPr/>
        </p:nvCxnSpPr>
        <p:spPr>
          <a:xfrm flipH="1" flipV="1">
            <a:off x="8818775" y="4901818"/>
            <a:ext cx="1" cy="6172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5151AA88-1163-7B4F-ACED-3A90EA182DF9}"/>
              </a:ext>
            </a:extLst>
          </p:cNvPr>
          <p:cNvCxnSpPr/>
          <p:nvPr/>
        </p:nvCxnSpPr>
        <p:spPr>
          <a:xfrm flipH="1" flipV="1">
            <a:off x="3112257" y="4896167"/>
            <a:ext cx="1" cy="6172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5D497B31-7279-6F4A-96C5-3D707EAA8D51}"/>
              </a:ext>
            </a:extLst>
          </p:cNvPr>
          <p:cNvCxnSpPr/>
          <p:nvPr/>
        </p:nvCxnSpPr>
        <p:spPr>
          <a:xfrm flipH="1" flipV="1">
            <a:off x="5445354" y="4863912"/>
            <a:ext cx="1" cy="6172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6B3CF204-77C3-E744-8D27-6D3842F250D8}"/>
              </a:ext>
            </a:extLst>
          </p:cNvPr>
          <p:cNvCxnSpPr/>
          <p:nvPr/>
        </p:nvCxnSpPr>
        <p:spPr>
          <a:xfrm flipH="1" flipV="1">
            <a:off x="7757737" y="4874962"/>
            <a:ext cx="1" cy="6172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51276F18-A461-4B48-9D0A-3F0DFE71E7C9}"/>
              </a:ext>
            </a:extLst>
          </p:cNvPr>
          <p:cNvCxnSpPr/>
          <p:nvPr/>
        </p:nvCxnSpPr>
        <p:spPr>
          <a:xfrm flipH="1" flipV="1">
            <a:off x="9910316" y="4901818"/>
            <a:ext cx="1" cy="6172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096D7ABC-D119-FC40-9BAA-3ADC015B759A}"/>
              </a:ext>
            </a:extLst>
          </p:cNvPr>
          <p:cNvCxnSpPr>
            <a:cxnSpLocks/>
          </p:cNvCxnSpPr>
          <p:nvPr/>
        </p:nvCxnSpPr>
        <p:spPr>
          <a:xfrm flipH="1">
            <a:off x="1935351" y="7814712"/>
            <a:ext cx="1" cy="6172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221D0953-F36A-2343-8356-177503DA54F7}"/>
              </a:ext>
            </a:extLst>
          </p:cNvPr>
          <p:cNvCxnSpPr>
            <a:cxnSpLocks/>
          </p:cNvCxnSpPr>
          <p:nvPr/>
        </p:nvCxnSpPr>
        <p:spPr>
          <a:xfrm flipH="1">
            <a:off x="6642956" y="7826054"/>
            <a:ext cx="1" cy="6172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326576FC-87E9-C446-A69F-59293E9F94B2}"/>
              </a:ext>
            </a:extLst>
          </p:cNvPr>
          <p:cNvCxnSpPr>
            <a:cxnSpLocks/>
          </p:cNvCxnSpPr>
          <p:nvPr/>
        </p:nvCxnSpPr>
        <p:spPr>
          <a:xfrm flipH="1">
            <a:off x="11001859" y="7788558"/>
            <a:ext cx="1" cy="6172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E885CE37-2688-A343-A469-FFEB6CB3233C}"/>
              </a:ext>
            </a:extLst>
          </p:cNvPr>
          <p:cNvCxnSpPr>
            <a:cxnSpLocks/>
          </p:cNvCxnSpPr>
          <p:nvPr/>
        </p:nvCxnSpPr>
        <p:spPr>
          <a:xfrm flipH="1">
            <a:off x="8822408" y="7814712"/>
            <a:ext cx="1" cy="6172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FBD254B8-3C43-A549-BAF5-A20EF4A1F79E}"/>
              </a:ext>
            </a:extLst>
          </p:cNvPr>
          <p:cNvCxnSpPr>
            <a:cxnSpLocks/>
          </p:cNvCxnSpPr>
          <p:nvPr/>
        </p:nvCxnSpPr>
        <p:spPr>
          <a:xfrm flipH="1">
            <a:off x="4287703" y="7814712"/>
            <a:ext cx="1" cy="6172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8708F9DE-9FAA-824C-B865-1A63B03791CF}"/>
              </a:ext>
            </a:extLst>
          </p:cNvPr>
          <p:cNvCxnSpPr>
            <a:cxnSpLocks/>
          </p:cNvCxnSpPr>
          <p:nvPr/>
        </p:nvCxnSpPr>
        <p:spPr>
          <a:xfrm flipH="1">
            <a:off x="3110076" y="7814712"/>
            <a:ext cx="1" cy="6172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2E3DE8B4-35D9-C143-8302-983A891ABD3D}"/>
              </a:ext>
            </a:extLst>
          </p:cNvPr>
          <p:cNvCxnSpPr>
            <a:cxnSpLocks/>
          </p:cNvCxnSpPr>
          <p:nvPr/>
        </p:nvCxnSpPr>
        <p:spPr>
          <a:xfrm flipH="1">
            <a:off x="5465329" y="7814712"/>
            <a:ext cx="1" cy="6172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5DE47AC6-572D-FB48-87CF-58D32D2CC251}"/>
              </a:ext>
            </a:extLst>
          </p:cNvPr>
          <p:cNvCxnSpPr>
            <a:cxnSpLocks/>
          </p:cNvCxnSpPr>
          <p:nvPr/>
        </p:nvCxnSpPr>
        <p:spPr>
          <a:xfrm flipH="1">
            <a:off x="7741395" y="7799595"/>
            <a:ext cx="1" cy="6172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9B12CEA3-C820-1F40-B8DC-AA35D4844728}"/>
              </a:ext>
            </a:extLst>
          </p:cNvPr>
          <p:cNvCxnSpPr>
            <a:cxnSpLocks/>
          </p:cNvCxnSpPr>
          <p:nvPr/>
        </p:nvCxnSpPr>
        <p:spPr>
          <a:xfrm flipH="1">
            <a:off x="9833671" y="7811220"/>
            <a:ext cx="1" cy="6172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57" name="TextBox 56">
                <a:extLst>
                  <a:ext uri="{FF2B5EF4-FFF2-40B4-BE49-F238E27FC236}">
                    <a16:creationId xmlns:a16="http://schemas.microsoft.com/office/drawing/2014/main" id="{056BA089-3101-C645-8036-4CEE229873A0}"/>
                  </a:ext>
                </a:extLst>
              </p:cNvPr>
              <p:cNvSpPr txBox="1"/>
              <p:nvPr/>
            </p:nvSpPr>
            <p:spPr>
              <a:xfrm>
                <a:off x="6304753" y="8501631"/>
                <a:ext cx="793320" cy="630942"/>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r>
                        <m:rPr>
                          <m:sty m:val="p"/>
                        </m:rPr>
                        <a:rPr lang="el-GR" sz="3500" i="0" dirty="0">
                          <a:latin typeface="Cambria Math" panose="02040503050406030204" pitchFamily="18" charset="0"/>
                          <a:ea typeface="Cambria Math" panose="02040503050406030204" pitchFamily="18" charset="0"/>
                        </a:rPr>
                        <m:t>Δ</m:t>
                      </m:r>
                    </m:oMath>
                  </m:oMathPara>
                </a14:m>
                <a:endParaRPr lang="en-US" sz="3500" dirty="0"/>
              </a:p>
            </p:txBody>
          </p:sp>
        </mc:Choice>
        <mc:Fallback>
          <p:sp>
            <p:nvSpPr>
              <p:cNvPr id="57" name="TextBox 56">
                <a:extLst>
                  <a:ext uri="{FF2B5EF4-FFF2-40B4-BE49-F238E27FC236}">
                    <a16:creationId xmlns:a16="http://schemas.microsoft.com/office/drawing/2014/main" id="{056BA089-3101-C645-8036-4CEE229873A0}"/>
                  </a:ext>
                </a:extLst>
              </p:cNvPr>
              <p:cNvSpPr txBox="1">
                <a:spLocks noRot="1" noChangeAspect="1" noMove="1" noResize="1" noEditPoints="1" noAdjustHandles="1" noChangeArrowheads="1" noChangeShapeType="1" noTextEdit="1"/>
              </p:cNvSpPr>
              <p:nvPr/>
            </p:nvSpPr>
            <p:spPr>
              <a:xfrm>
                <a:off x="6304753" y="8501631"/>
                <a:ext cx="793320" cy="63094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6" name="TextBox 35">
                <a:extLst>
                  <a:ext uri="{FF2B5EF4-FFF2-40B4-BE49-F238E27FC236}">
                    <a16:creationId xmlns:a16="http://schemas.microsoft.com/office/drawing/2014/main" id="{81AB625A-8C88-7842-B1AE-EE8924A75196}"/>
                  </a:ext>
                </a:extLst>
              </p:cNvPr>
              <p:cNvSpPr txBox="1"/>
              <p:nvPr/>
            </p:nvSpPr>
            <p:spPr>
              <a:xfrm>
                <a:off x="7525518" y="6431620"/>
                <a:ext cx="286745" cy="3847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500" b="0" i="1" smtClean="0">
                          <a:solidFill>
                            <a:srgbClr val="FF0000"/>
                          </a:solidFill>
                          <a:latin typeface="Cambria Math" panose="02040503050406030204" pitchFamily="18" charset="0"/>
                        </a:rPr>
                        <m:t>𝑋</m:t>
                      </m:r>
                    </m:oMath>
                  </m:oMathPara>
                </a14:m>
                <a:endParaRPr lang="en-US" sz="2500" dirty="0">
                  <a:solidFill>
                    <a:srgbClr val="FF0000"/>
                  </a:solidFill>
                </a:endParaRPr>
              </a:p>
            </p:txBody>
          </p:sp>
        </mc:Choice>
        <mc:Fallback>
          <p:sp>
            <p:nvSpPr>
              <p:cNvPr id="36" name="TextBox 35">
                <a:extLst>
                  <a:ext uri="{FF2B5EF4-FFF2-40B4-BE49-F238E27FC236}">
                    <a16:creationId xmlns:a16="http://schemas.microsoft.com/office/drawing/2014/main" id="{81AB625A-8C88-7842-B1AE-EE8924A75196}"/>
                  </a:ext>
                </a:extLst>
              </p:cNvPr>
              <p:cNvSpPr txBox="1">
                <a:spLocks noRot="1" noChangeAspect="1" noMove="1" noResize="1" noEditPoints="1" noAdjustHandles="1" noChangeArrowheads="1" noChangeShapeType="1" noTextEdit="1"/>
              </p:cNvSpPr>
              <p:nvPr/>
            </p:nvSpPr>
            <p:spPr>
              <a:xfrm>
                <a:off x="7525518" y="6431620"/>
                <a:ext cx="286745" cy="384721"/>
              </a:xfrm>
              <a:prstGeom prst="rect">
                <a:avLst/>
              </a:prstGeom>
              <a:blipFill>
                <a:blip r:embed="rId5"/>
                <a:stretch>
                  <a:fillRect l="-25000" r="-20833" b="-645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8" name="TextBox 37">
                <a:extLst>
                  <a:ext uri="{FF2B5EF4-FFF2-40B4-BE49-F238E27FC236}">
                    <a16:creationId xmlns:a16="http://schemas.microsoft.com/office/drawing/2014/main" id="{A90A9A24-D9E3-884E-B8DB-8429388A03E8}"/>
                  </a:ext>
                </a:extLst>
              </p:cNvPr>
              <p:cNvSpPr txBox="1"/>
              <p:nvPr/>
            </p:nvSpPr>
            <p:spPr>
              <a:xfrm>
                <a:off x="6767533" y="5697521"/>
                <a:ext cx="273921" cy="3847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500" b="0" i="1" smtClean="0">
                          <a:solidFill>
                            <a:srgbClr val="FF0000"/>
                          </a:solidFill>
                          <a:latin typeface="Cambria Math" panose="02040503050406030204" pitchFamily="18" charset="0"/>
                        </a:rPr>
                        <m:t>𝑌</m:t>
                      </m:r>
                    </m:oMath>
                  </m:oMathPara>
                </a14:m>
                <a:endParaRPr lang="en-US" sz="2500" dirty="0">
                  <a:solidFill>
                    <a:srgbClr val="FF0000"/>
                  </a:solidFill>
                </a:endParaRPr>
              </a:p>
            </p:txBody>
          </p:sp>
        </mc:Choice>
        <mc:Fallback>
          <p:sp>
            <p:nvSpPr>
              <p:cNvPr id="38" name="TextBox 37">
                <a:extLst>
                  <a:ext uri="{FF2B5EF4-FFF2-40B4-BE49-F238E27FC236}">
                    <a16:creationId xmlns:a16="http://schemas.microsoft.com/office/drawing/2014/main" id="{A90A9A24-D9E3-884E-B8DB-8429388A03E8}"/>
                  </a:ext>
                </a:extLst>
              </p:cNvPr>
              <p:cNvSpPr txBox="1">
                <a:spLocks noRot="1" noChangeAspect="1" noMove="1" noResize="1" noEditPoints="1" noAdjustHandles="1" noChangeArrowheads="1" noChangeShapeType="1" noTextEdit="1"/>
              </p:cNvSpPr>
              <p:nvPr/>
            </p:nvSpPr>
            <p:spPr>
              <a:xfrm>
                <a:off x="6767533" y="5697521"/>
                <a:ext cx="273921" cy="384721"/>
              </a:xfrm>
              <a:prstGeom prst="rect">
                <a:avLst/>
              </a:prstGeom>
              <a:blipFill>
                <a:blip r:embed="rId6"/>
                <a:stretch>
                  <a:fillRect l="-21739" r="-21739" b="-3125"/>
                </a:stretch>
              </a:blipFill>
            </p:spPr>
            <p:txBody>
              <a:bodyPr/>
              <a:lstStyle/>
              <a:p>
                <a:r>
                  <a:rPr lang="en-US">
                    <a:noFill/>
                  </a:rPr>
                  <a:t> </a:t>
                </a:r>
              </a:p>
            </p:txBody>
          </p:sp>
        </mc:Fallback>
      </mc:AlternateContent>
    </p:spTree>
    <p:extLst>
      <p:ext uri="{BB962C8B-B14F-4D97-AF65-F5344CB8AC3E}">
        <p14:creationId xmlns:p14="http://schemas.microsoft.com/office/powerpoint/2010/main" val="8603636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A picture containing text, ax, vector graphics&#10;&#10;Description automatically generated">
            <a:extLst>
              <a:ext uri="{FF2B5EF4-FFF2-40B4-BE49-F238E27FC236}">
                <a16:creationId xmlns:a16="http://schemas.microsoft.com/office/drawing/2014/main" id="{90AFA51B-D7C3-B04A-9A61-8CF5272FBF15}"/>
              </a:ext>
            </a:extLst>
          </p:cNvPr>
          <p:cNvPicPr>
            <a:picLocks noChangeAspect="1"/>
          </p:cNvPicPr>
          <p:nvPr/>
        </p:nvPicPr>
        <p:blipFill rotWithShape="1">
          <a:blip r:embed="rId3"/>
          <a:srcRect l="25161" r="25377"/>
          <a:stretch/>
        </p:blipFill>
        <p:spPr>
          <a:xfrm>
            <a:off x="795256" y="6864988"/>
            <a:ext cx="2201021" cy="4086598"/>
          </a:xfrm>
          <a:prstGeom prst="rect">
            <a:avLst/>
          </a:prstGeom>
        </p:spPr>
      </p:pic>
      <p:pic>
        <p:nvPicPr>
          <p:cNvPr id="13" name="Picture 12" descr="A picture containing shape&#10;&#10;Description automatically generated">
            <a:extLst>
              <a:ext uri="{FF2B5EF4-FFF2-40B4-BE49-F238E27FC236}">
                <a16:creationId xmlns:a16="http://schemas.microsoft.com/office/drawing/2014/main" id="{F8C12517-3A89-3242-8A86-72F40141F143}"/>
              </a:ext>
            </a:extLst>
          </p:cNvPr>
          <p:cNvPicPr>
            <a:picLocks noChangeAspect="1"/>
          </p:cNvPicPr>
          <p:nvPr/>
        </p:nvPicPr>
        <p:blipFill rotWithShape="1">
          <a:blip r:embed="rId4"/>
          <a:srcRect l="25161" r="25377"/>
          <a:stretch/>
        </p:blipFill>
        <p:spPr>
          <a:xfrm>
            <a:off x="9128109" y="7137588"/>
            <a:ext cx="2201024" cy="4086604"/>
          </a:xfrm>
          <a:prstGeom prst="rect">
            <a:avLst/>
          </a:prstGeom>
        </p:spPr>
      </p:pic>
      <p:pic>
        <p:nvPicPr>
          <p:cNvPr id="14" name="Picture 13" descr="A picture containing shape&#10;&#10;Description automatically generated">
            <a:extLst>
              <a:ext uri="{FF2B5EF4-FFF2-40B4-BE49-F238E27FC236}">
                <a16:creationId xmlns:a16="http://schemas.microsoft.com/office/drawing/2014/main" id="{4454B61F-51E0-7640-AB36-AAB4D81EEF3B}"/>
              </a:ext>
            </a:extLst>
          </p:cNvPr>
          <p:cNvPicPr>
            <a:picLocks noChangeAspect="1"/>
          </p:cNvPicPr>
          <p:nvPr/>
        </p:nvPicPr>
        <p:blipFill rotWithShape="1">
          <a:blip r:embed="rId5"/>
          <a:srcRect l="74980" t="62376" r="-259" b="-1023"/>
          <a:stretch/>
        </p:blipFill>
        <p:spPr>
          <a:xfrm>
            <a:off x="11350904" y="8239489"/>
            <a:ext cx="1393699" cy="2267712"/>
          </a:xfrm>
          <a:prstGeom prst="rect">
            <a:avLst/>
          </a:prstGeom>
        </p:spPr>
      </p:pic>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4E38217C-7AC6-9741-BF16-0DE4434E4B93}"/>
                  </a:ext>
                </a:extLst>
              </p:cNvPr>
              <p:cNvSpPr txBox="1"/>
              <p:nvPr/>
            </p:nvSpPr>
            <p:spPr>
              <a:xfrm>
                <a:off x="6247099" y="5088839"/>
                <a:ext cx="614912" cy="4616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000" i="1" smtClean="0">
                              <a:latin typeface="Cambria Math" panose="02040503050406030204" pitchFamily="18" charset="0"/>
                            </a:rPr>
                          </m:ctrlPr>
                        </m:sSubPr>
                        <m:e>
                          <m:r>
                            <a:rPr lang="en-US" sz="3000" b="0" i="1" smtClean="0">
                              <a:latin typeface="Cambria Math" panose="02040503050406030204" pitchFamily="18" charset="0"/>
                            </a:rPr>
                            <m:t>𝑃</m:t>
                          </m:r>
                        </m:e>
                        <m:sub>
                          <m:r>
                            <a:rPr lang="en-US" sz="3000" b="0" i="1" smtClean="0">
                              <a:latin typeface="Cambria Math" panose="02040503050406030204" pitchFamily="18" charset="0"/>
                            </a:rPr>
                            <m:t>12</m:t>
                          </m:r>
                        </m:sub>
                      </m:sSub>
                    </m:oMath>
                  </m:oMathPara>
                </a14:m>
                <a:endParaRPr lang="en-US" sz="3000" dirty="0"/>
              </a:p>
            </p:txBody>
          </p:sp>
        </mc:Choice>
        <mc:Fallback xmlns="">
          <p:sp>
            <p:nvSpPr>
              <p:cNvPr id="23" name="TextBox 22">
                <a:extLst>
                  <a:ext uri="{FF2B5EF4-FFF2-40B4-BE49-F238E27FC236}">
                    <a16:creationId xmlns:a16="http://schemas.microsoft.com/office/drawing/2014/main" id="{4E38217C-7AC6-9741-BF16-0DE4434E4B93}"/>
                  </a:ext>
                </a:extLst>
              </p:cNvPr>
              <p:cNvSpPr txBox="1">
                <a:spLocks noRot="1" noChangeAspect="1" noMove="1" noResize="1" noEditPoints="1" noAdjustHandles="1" noChangeArrowheads="1" noChangeShapeType="1" noTextEdit="1"/>
              </p:cNvSpPr>
              <p:nvPr/>
            </p:nvSpPr>
            <p:spPr>
              <a:xfrm>
                <a:off x="6247099" y="5088839"/>
                <a:ext cx="614912" cy="461665"/>
              </a:xfrm>
              <a:prstGeom prst="rect">
                <a:avLst/>
              </a:prstGeom>
              <a:blipFill>
                <a:blip r:embed="rId6"/>
                <a:stretch>
                  <a:fillRect l="-14286" r="-4082" b="-131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C990C998-432E-6147-9FC4-3226CE6F5A6C}"/>
                  </a:ext>
                </a:extLst>
              </p:cNvPr>
              <p:cNvSpPr txBox="1"/>
              <p:nvPr/>
            </p:nvSpPr>
            <p:spPr>
              <a:xfrm>
                <a:off x="11995997" y="5151212"/>
                <a:ext cx="623825" cy="4616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000" i="1" smtClean="0">
                              <a:latin typeface="Cambria Math" panose="02040503050406030204" pitchFamily="18" charset="0"/>
                            </a:rPr>
                          </m:ctrlPr>
                        </m:sSubPr>
                        <m:e>
                          <m:r>
                            <a:rPr lang="en-US" sz="3000" b="0" i="1" smtClean="0">
                              <a:latin typeface="Cambria Math" panose="02040503050406030204" pitchFamily="18" charset="0"/>
                            </a:rPr>
                            <m:t>𝑃</m:t>
                          </m:r>
                        </m:e>
                        <m:sub>
                          <m:r>
                            <a:rPr lang="en-US" sz="3000" b="0" i="1" smtClean="0">
                              <a:latin typeface="Cambria Math" panose="02040503050406030204" pitchFamily="18" charset="0"/>
                            </a:rPr>
                            <m:t>22</m:t>
                          </m:r>
                        </m:sub>
                      </m:sSub>
                    </m:oMath>
                  </m:oMathPara>
                </a14:m>
                <a:endParaRPr lang="en-US" sz="3000" dirty="0"/>
              </a:p>
            </p:txBody>
          </p:sp>
        </mc:Choice>
        <mc:Fallback xmlns="">
          <p:sp>
            <p:nvSpPr>
              <p:cNvPr id="24" name="TextBox 23">
                <a:extLst>
                  <a:ext uri="{FF2B5EF4-FFF2-40B4-BE49-F238E27FC236}">
                    <a16:creationId xmlns:a16="http://schemas.microsoft.com/office/drawing/2014/main" id="{C990C998-432E-6147-9FC4-3226CE6F5A6C}"/>
                  </a:ext>
                </a:extLst>
              </p:cNvPr>
              <p:cNvSpPr txBox="1">
                <a:spLocks noRot="1" noChangeAspect="1" noMove="1" noResize="1" noEditPoints="1" noAdjustHandles="1" noChangeArrowheads="1" noChangeShapeType="1" noTextEdit="1"/>
              </p:cNvSpPr>
              <p:nvPr/>
            </p:nvSpPr>
            <p:spPr>
              <a:xfrm>
                <a:off x="11995997" y="5151212"/>
                <a:ext cx="623825" cy="461665"/>
              </a:xfrm>
              <a:prstGeom prst="rect">
                <a:avLst/>
              </a:prstGeom>
              <a:blipFill>
                <a:blip r:embed="rId7"/>
                <a:stretch>
                  <a:fillRect l="-14000" r="-6000" b="-10526"/>
                </a:stretch>
              </a:blipFill>
            </p:spPr>
            <p:txBody>
              <a:bodyPr/>
              <a:lstStyle/>
              <a:p>
                <a:r>
                  <a:rPr lang="en-US">
                    <a:noFill/>
                  </a:rPr>
                  <a:t> </a:t>
                </a:r>
              </a:p>
            </p:txBody>
          </p:sp>
        </mc:Fallback>
      </mc:AlternateContent>
      <p:pic>
        <p:nvPicPr>
          <p:cNvPr id="25" name="Picture 24" descr="A picture containing chart&#10;&#10;Description automatically generated">
            <a:extLst>
              <a:ext uri="{FF2B5EF4-FFF2-40B4-BE49-F238E27FC236}">
                <a16:creationId xmlns:a16="http://schemas.microsoft.com/office/drawing/2014/main" id="{46D99167-70AF-AF43-989F-D185719886FF}"/>
              </a:ext>
            </a:extLst>
          </p:cNvPr>
          <p:cNvPicPr>
            <a:picLocks noChangeAspect="1"/>
          </p:cNvPicPr>
          <p:nvPr/>
        </p:nvPicPr>
        <p:blipFill rotWithShape="1">
          <a:blip r:embed="rId6"/>
          <a:srcRect l="9639" t="79835" r="79041" b="10883"/>
          <a:stretch/>
        </p:blipFill>
        <p:spPr>
          <a:xfrm>
            <a:off x="948461" y="6700939"/>
            <a:ext cx="932537" cy="737503"/>
          </a:xfrm>
          <a:prstGeom prst="rect">
            <a:avLst/>
          </a:prstGeom>
        </p:spPr>
      </p:pic>
      <p:sp>
        <p:nvSpPr>
          <p:cNvPr id="26" name="TextBox 25">
            <a:extLst>
              <a:ext uri="{FF2B5EF4-FFF2-40B4-BE49-F238E27FC236}">
                <a16:creationId xmlns:a16="http://schemas.microsoft.com/office/drawing/2014/main" id="{FD2BD110-7378-3B4A-B98B-EA2607B240F5}"/>
              </a:ext>
            </a:extLst>
          </p:cNvPr>
          <p:cNvSpPr txBox="1"/>
          <p:nvPr/>
        </p:nvSpPr>
        <p:spPr>
          <a:xfrm>
            <a:off x="914112" y="10674588"/>
            <a:ext cx="1939290" cy="553998"/>
          </a:xfrm>
          <a:prstGeom prst="rect">
            <a:avLst/>
          </a:prstGeom>
          <a:noFill/>
        </p:spPr>
        <p:txBody>
          <a:bodyPr wrap="square" rtlCol="0">
            <a:spAutoFit/>
          </a:bodyPr>
          <a:lstStyle/>
          <a:p>
            <a:pPr algn="ctr"/>
            <a:r>
              <a:rPr lang="en-US" sz="3000" dirty="0"/>
              <a:t>1</a:t>
            </a:r>
          </a:p>
        </p:txBody>
      </p:sp>
      <p:sp>
        <p:nvSpPr>
          <p:cNvPr id="27" name="TextBox 26">
            <a:extLst>
              <a:ext uri="{FF2B5EF4-FFF2-40B4-BE49-F238E27FC236}">
                <a16:creationId xmlns:a16="http://schemas.microsoft.com/office/drawing/2014/main" id="{C1D876C0-7FAE-624E-9FC5-FFCBF4FC94B6}"/>
              </a:ext>
            </a:extLst>
          </p:cNvPr>
          <p:cNvSpPr txBox="1"/>
          <p:nvPr/>
        </p:nvSpPr>
        <p:spPr>
          <a:xfrm>
            <a:off x="2829967" y="10670194"/>
            <a:ext cx="2333786" cy="553998"/>
          </a:xfrm>
          <a:prstGeom prst="rect">
            <a:avLst/>
          </a:prstGeom>
          <a:noFill/>
        </p:spPr>
        <p:txBody>
          <a:bodyPr wrap="square" rtlCol="0">
            <a:spAutoFit/>
          </a:bodyPr>
          <a:lstStyle/>
          <a:p>
            <a:pPr algn="ctr"/>
            <a:r>
              <a:rPr lang="en-US" sz="3000" dirty="0"/>
              <a:t>2</a:t>
            </a:r>
          </a:p>
        </p:txBody>
      </p:sp>
      <p:sp>
        <p:nvSpPr>
          <p:cNvPr id="28" name="TextBox 27">
            <a:extLst>
              <a:ext uri="{FF2B5EF4-FFF2-40B4-BE49-F238E27FC236}">
                <a16:creationId xmlns:a16="http://schemas.microsoft.com/office/drawing/2014/main" id="{54D36CE7-E653-BF4F-905C-BCD875A2F114}"/>
              </a:ext>
            </a:extLst>
          </p:cNvPr>
          <p:cNvSpPr txBox="1"/>
          <p:nvPr/>
        </p:nvSpPr>
        <p:spPr>
          <a:xfrm>
            <a:off x="4792743" y="10670194"/>
            <a:ext cx="2333786" cy="553998"/>
          </a:xfrm>
          <a:prstGeom prst="rect">
            <a:avLst/>
          </a:prstGeom>
          <a:noFill/>
        </p:spPr>
        <p:txBody>
          <a:bodyPr wrap="square" rtlCol="0">
            <a:spAutoFit/>
          </a:bodyPr>
          <a:lstStyle/>
          <a:p>
            <a:pPr algn="ctr"/>
            <a:r>
              <a:rPr lang="en-US" sz="3000" dirty="0"/>
              <a:t>3</a:t>
            </a:r>
          </a:p>
        </p:txBody>
      </p:sp>
      <p:sp>
        <p:nvSpPr>
          <p:cNvPr id="29" name="TextBox 28">
            <a:extLst>
              <a:ext uri="{FF2B5EF4-FFF2-40B4-BE49-F238E27FC236}">
                <a16:creationId xmlns:a16="http://schemas.microsoft.com/office/drawing/2014/main" id="{AA3BDAF4-FEDE-2A40-A625-36416C8F453C}"/>
              </a:ext>
            </a:extLst>
          </p:cNvPr>
          <p:cNvSpPr txBox="1"/>
          <p:nvPr/>
        </p:nvSpPr>
        <p:spPr>
          <a:xfrm>
            <a:off x="6853362" y="10626918"/>
            <a:ext cx="2333786" cy="553998"/>
          </a:xfrm>
          <a:prstGeom prst="rect">
            <a:avLst/>
          </a:prstGeom>
          <a:noFill/>
        </p:spPr>
        <p:txBody>
          <a:bodyPr wrap="square" rtlCol="0">
            <a:spAutoFit/>
          </a:bodyPr>
          <a:lstStyle/>
          <a:p>
            <a:pPr algn="ctr"/>
            <a:r>
              <a:rPr lang="en-US" sz="3000" dirty="0"/>
              <a:t>4</a:t>
            </a:r>
          </a:p>
        </p:txBody>
      </p:sp>
      <p:sp>
        <p:nvSpPr>
          <p:cNvPr id="30" name="TextBox 29">
            <a:extLst>
              <a:ext uri="{FF2B5EF4-FFF2-40B4-BE49-F238E27FC236}">
                <a16:creationId xmlns:a16="http://schemas.microsoft.com/office/drawing/2014/main" id="{62C05407-C312-6F41-A2B5-412202FDECDE}"/>
              </a:ext>
            </a:extLst>
          </p:cNvPr>
          <p:cNvSpPr txBox="1"/>
          <p:nvPr/>
        </p:nvSpPr>
        <p:spPr>
          <a:xfrm>
            <a:off x="9017118" y="10623738"/>
            <a:ext cx="2333786" cy="553998"/>
          </a:xfrm>
          <a:prstGeom prst="rect">
            <a:avLst/>
          </a:prstGeom>
          <a:noFill/>
        </p:spPr>
        <p:txBody>
          <a:bodyPr wrap="square" rtlCol="0">
            <a:spAutoFit/>
          </a:bodyPr>
          <a:lstStyle/>
          <a:p>
            <a:pPr algn="ctr"/>
            <a:r>
              <a:rPr lang="en-US" sz="3000" dirty="0"/>
              <a:t>5</a:t>
            </a:r>
          </a:p>
        </p:txBody>
      </p:sp>
      <p:sp>
        <p:nvSpPr>
          <p:cNvPr id="32" name="TextBox 31">
            <a:extLst>
              <a:ext uri="{FF2B5EF4-FFF2-40B4-BE49-F238E27FC236}">
                <a16:creationId xmlns:a16="http://schemas.microsoft.com/office/drawing/2014/main" id="{C66CCC0B-EDA8-8546-A39B-018E1D4D6B49}"/>
              </a:ext>
            </a:extLst>
          </p:cNvPr>
          <p:cNvSpPr txBox="1"/>
          <p:nvPr/>
        </p:nvSpPr>
        <p:spPr>
          <a:xfrm>
            <a:off x="174831" y="6879265"/>
            <a:ext cx="1240328" cy="630942"/>
          </a:xfrm>
          <a:prstGeom prst="rect">
            <a:avLst/>
          </a:prstGeom>
          <a:noFill/>
        </p:spPr>
        <p:txBody>
          <a:bodyPr wrap="square" rtlCol="0">
            <a:spAutoFit/>
          </a:bodyPr>
          <a:lstStyle/>
          <a:p>
            <a:r>
              <a:rPr lang="en-US" sz="3500" dirty="0"/>
              <a:t>a)</a:t>
            </a:r>
          </a:p>
        </p:txBody>
      </p:sp>
      <p:sp>
        <p:nvSpPr>
          <p:cNvPr id="33" name="TextBox 32">
            <a:extLst>
              <a:ext uri="{FF2B5EF4-FFF2-40B4-BE49-F238E27FC236}">
                <a16:creationId xmlns:a16="http://schemas.microsoft.com/office/drawing/2014/main" id="{1261DAFA-FD47-CF4B-9DB5-457D95E51031}"/>
              </a:ext>
            </a:extLst>
          </p:cNvPr>
          <p:cNvSpPr txBox="1"/>
          <p:nvPr/>
        </p:nvSpPr>
        <p:spPr>
          <a:xfrm>
            <a:off x="174831" y="9962308"/>
            <a:ext cx="898542" cy="630942"/>
          </a:xfrm>
          <a:prstGeom prst="rect">
            <a:avLst/>
          </a:prstGeom>
          <a:noFill/>
        </p:spPr>
        <p:txBody>
          <a:bodyPr wrap="square" rtlCol="0">
            <a:spAutoFit/>
          </a:bodyPr>
          <a:lstStyle/>
          <a:p>
            <a:r>
              <a:rPr lang="en-US" sz="3500" dirty="0"/>
              <a:t>b)</a:t>
            </a:r>
          </a:p>
        </p:txBody>
      </p:sp>
      <p:pic>
        <p:nvPicPr>
          <p:cNvPr id="34" name="Picture 33" descr="A picture containing text&#10;&#10;Description automatically generated">
            <a:extLst>
              <a:ext uri="{FF2B5EF4-FFF2-40B4-BE49-F238E27FC236}">
                <a16:creationId xmlns:a16="http://schemas.microsoft.com/office/drawing/2014/main" id="{FF1BD776-FAFA-7146-9A67-CF65686937F1}"/>
              </a:ext>
            </a:extLst>
          </p:cNvPr>
          <p:cNvPicPr>
            <a:picLocks noChangeAspect="1"/>
          </p:cNvPicPr>
          <p:nvPr/>
        </p:nvPicPr>
        <p:blipFill rotWithShape="1">
          <a:blip r:embed="rId8"/>
          <a:srcRect l="19723" r="22592" b="15206"/>
          <a:stretch/>
        </p:blipFill>
        <p:spPr>
          <a:xfrm>
            <a:off x="7399808" y="2815263"/>
            <a:ext cx="3070328" cy="4671897"/>
          </a:xfrm>
          <a:prstGeom prst="rect">
            <a:avLst/>
          </a:prstGeom>
        </p:spPr>
      </p:pic>
      <p:pic>
        <p:nvPicPr>
          <p:cNvPr id="35" name="Picture 34" descr="A picture containing text, vector graphics, light&#10;&#10;Description automatically generated">
            <a:extLst>
              <a:ext uri="{FF2B5EF4-FFF2-40B4-BE49-F238E27FC236}">
                <a16:creationId xmlns:a16="http://schemas.microsoft.com/office/drawing/2014/main" id="{028284D0-D915-084D-B61E-C744F0A496A8}"/>
              </a:ext>
            </a:extLst>
          </p:cNvPr>
          <p:cNvPicPr>
            <a:picLocks noChangeAspect="1"/>
          </p:cNvPicPr>
          <p:nvPr/>
        </p:nvPicPr>
        <p:blipFill rotWithShape="1">
          <a:blip r:embed="rId9"/>
          <a:srcRect l="19723" r="22592" b="15206"/>
          <a:stretch/>
        </p:blipFill>
        <p:spPr>
          <a:xfrm>
            <a:off x="1792235" y="2735764"/>
            <a:ext cx="3174821" cy="4830897"/>
          </a:xfrm>
          <a:prstGeom prst="rect">
            <a:avLst/>
          </a:prstGeom>
        </p:spPr>
      </p:pic>
      <p:pic>
        <p:nvPicPr>
          <p:cNvPr id="36" name="Picture 35" descr="A picture containing text&#10;&#10;Description automatically generated">
            <a:extLst>
              <a:ext uri="{FF2B5EF4-FFF2-40B4-BE49-F238E27FC236}">
                <a16:creationId xmlns:a16="http://schemas.microsoft.com/office/drawing/2014/main" id="{4006BED5-1188-C34D-8B59-79326A6BE4F6}"/>
              </a:ext>
            </a:extLst>
          </p:cNvPr>
          <p:cNvPicPr>
            <a:picLocks noChangeAspect="1"/>
          </p:cNvPicPr>
          <p:nvPr/>
        </p:nvPicPr>
        <p:blipFill rotWithShape="1">
          <a:blip r:embed="rId8"/>
          <a:srcRect l="76857" t="62360" r="4008"/>
          <a:stretch/>
        </p:blipFill>
        <p:spPr>
          <a:xfrm>
            <a:off x="10847641" y="3884438"/>
            <a:ext cx="1460269" cy="2973562"/>
          </a:xfrm>
          <a:prstGeom prst="rect">
            <a:avLst/>
          </a:prstGeom>
        </p:spPr>
      </p:pic>
      <p:pic>
        <p:nvPicPr>
          <p:cNvPr id="37" name="Picture 36" descr="A picture containing text, vector graphics, light&#10;&#10;Description automatically generated">
            <a:extLst>
              <a:ext uri="{FF2B5EF4-FFF2-40B4-BE49-F238E27FC236}">
                <a16:creationId xmlns:a16="http://schemas.microsoft.com/office/drawing/2014/main" id="{93866107-3FC2-3742-A7BC-9A33FEA3966D}"/>
              </a:ext>
            </a:extLst>
          </p:cNvPr>
          <p:cNvPicPr>
            <a:picLocks noChangeAspect="1"/>
          </p:cNvPicPr>
          <p:nvPr/>
        </p:nvPicPr>
        <p:blipFill rotWithShape="1">
          <a:blip r:embed="rId9"/>
          <a:srcRect l="76857" t="62360" r="4008"/>
          <a:stretch/>
        </p:blipFill>
        <p:spPr>
          <a:xfrm>
            <a:off x="5177642" y="3884438"/>
            <a:ext cx="1479278" cy="3012271"/>
          </a:xfrm>
          <a:prstGeom prst="rect">
            <a:avLst/>
          </a:prstGeom>
        </p:spPr>
      </p:pic>
      <p:pic>
        <p:nvPicPr>
          <p:cNvPr id="22" name="Picture 21" descr="A picture containing text, ax, vector graphics&#10;&#10;Description automatically generated">
            <a:extLst>
              <a:ext uri="{FF2B5EF4-FFF2-40B4-BE49-F238E27FC236}">
                <a16:creationId xmlns:a16="http://schemas.microsoft.com/office/drawing/2014/main" id="{F7C0B47D-FE49-5746-AFC1-6824E9D85739}"/>
              </a:ext>
            </a:extLst>
          </p:cNvPr>
          <p:cNvPicPr>
            <a:picLocks noChangeAspect="1"/>
          </p:cNvPicPr>
          <p:nvPr/>
        </p:nvPicPr>
        <p:blipFill rotWithShape="1">
          <a:blip r:embed="rId10"/>
          <a:srcRect l="42724" t="50304" r="42693" b="36785"/>
          <a:stretch/>
        </p:blipFill>
        <p:spPr>
          <a:xfrm>
            <a:off x="3124852" y="8575147"/>
            <a:ext cx="1886657" cy="1534000"/>
          </a:xfrm>
          <a:prstGeom prst="rect">
            <a:avLst/>
          </a:prstGeom>
          <a:ln w="25400">
            <a:solidFill>
              <a:srgbClr val="FF0000"/>
            </a:solidFill>
          </a:ln>
        </p:spPr>
      </p:pic>
      <p:pic>
        <p:nvPicPr>
          <p:cNvPr id="31" name="Picture 30" descr="A picture containing text, ax, vector graphics&#10;&#10;Description automatically generated">
            <a:extLst>
              <a:ext uri="{FF2B5EF4-FFF2-40B4-BE49-F238E27FC236}">
                <a16:creationId xmlns:a16="http://schemas.microsoft.com/office/drawing/2014/main" id="{87D79CD2-25E5-3448-ABC4-5C4A65AB866A}"/>
              </a:ext>
            </a:extLst>
          </p:cNvPr>
          <p:cNvPicPr>
            <a:picLocks noChangeAspect="1"/>
          </p:cNvPicPr>
          <p:nvPr/>
        </p:nvPicPr>
        <p:blipFill rotWithShape="1">
          <a:blip r:embed="rId11"/>
          <a:srcRect l="43008" t="48233" r="42761" b="39168"/>
          <a:stretch/>
        </p:blipFill>
        <p:spPr>
          <a:xfrm>
            <a:off x="5136674" y="8575147"/>
            <a:ext cx="1886656" cy="1534000"/>
          </a:xfrm>
          <a:prstGeom prst="rect">
            <a:avLst/>
          </a:prstGeom>
          <a:ln w="25400">
            <a:solidFill>
              <a:srgbClr val="FF0000"/>
            </a:solidFill>
          </a:ln>
        </p:spPr>
      </p:pic>
      <p:pic>
        <p:nvPicPr>
          <p:cNvPr id="38" name="Picture 37" descr="A picture containing text, ax, vector graphics&#10;&#10;Description automatically generated">
            <a:extLst>
              <a:ext uri="{FF2B5EF4-FFF2-40B4-BE49-F238E27FC236}">
                <a16:creationId xmlns:a16="http://schemas.microsoft.com/office/drawing/2014/main" id="{01D2DC3E-D7B6-D740-8666-9EFF3EE6C56B}"/>
              </a:ext>
            </a:extLst>
          </p:cNvPr>
          <p:cNvPicPr>
            <a:picLocks noChangeAspect="1"/>
          </p:cNvPicPr>
          <p:nvPr/>
        </p:nvPicPr>
        <p:blipFill rotWithShape="1">
          <a:blip r:embed="rId12"/>
          <a:srcRect l="42908" t="46850" r="42654" b="40368"/>
          <a:stretch/>
        </p:blipFill>
        <p:spPr>
          <a:xfrm>
            <a:off x="7144113" y="8570820"/>
            <a:ext cx="1886655" cy="1533999"/>
          </a:xfrm>
          <a:prstGeom prst="rect">
            <a:avLst/>
          </a:prstGeom>
          <a:ln w="38100">
            <a:solidFill>
              <a:srgbClr val="FF0000"/>
            </a:solidFill>
          </a:ln>
        </p:spPr>
      </p:pic>
      <p:sp>
        <p:nvSpPr>
          <p:cNvPr id="2" name="Rectangle 1">
            <a:extLst>
              <a:ext uri="{FF2B5EF4-FFF2-40B4-BE49-F238E27FC236}">
                <a16:creationId xmlns:a16="http://schemas.microsoft.com/office/drawing/2014/main" id="{280F4B21-BE4A-0841-BA1D-C0321ED82A2F}"/>
              </a:ext>
            </a:extLst>
          </p:cNvPr>
          <p:cNvSpPr/>
          <p:nvPr/>
        </p:nvSpPr>
        <p:spPr>
          <a:xfrm>
            <a:off x="1449301" y="9114742"/>
            <a:ext cx="868911" cy="479686"/>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 name="Straight Arrow Connector 3">
            <a:extLst>
              <a:ext uri="{FF2B5EF4-FFF2-40B4-BE49-F238E27FC236}">
                <a16:creationId xmlns:a16="http://schemas.microsoft.com/office/drawing/2014/main" id="{B7AA5D09-1537-FB40-90E7-DB3B906613E3}"/>
              </a:ext>
            </a:extLst>
          </p:cNvPr>
          <p:cNvCxnSpPr>
            <a:cxnSpLocks/>
          </p:cNvCxnSpPr>
          <p:nvPr/>
        </p:nvCxnSpPr>
        <p:spPr>
          <a:xfrm flipV="1">
            <a:off x="2318212" y="8570820"/>
            <a:ext cx="784869" cy="539529"/>
          </a:xfrm>
          <a:prstGeom prst="straightConnector1">
            <a:avLst/>
          </a:prstGeom>
          <a:ln w="254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CEA0BDB4-E667-C94D-B6A6-EE8E91B691BE}"/>
              </a:ext>
            </a:extLst>
          </p:cNvPr>
          <p:cNvCxnSpPr>
            <a:cxnSpLocks/>
          </p:cNvCxnSpPr>
          <p:nvPr/>
        </p:nvCxnSpPr>
        <p:spPr>
          <a:xfrm>
            <a:off x="2318212" y="9594428"/>
            <a:ext cx="784869" cy="510391"/>
          </a:xfrm>
          <a:prstGeom prst="straightConnector1">
            <a:avLst/>
          </a:prstGeom>
          <a:ln w="254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881739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A picture containing text, clock&#10;&#10;Description automatically generated">
            <a:extLst>
              <a:ext uri="{FF2B5EF4-FFF2-40B4-BE49-F238E27FC236}">
                <a16:creationId xmlns:a16="http://schemas.microsoft.com/office/drawing/2014/main" id="{B3E9C47C-1EE0-C649-A052-5D13E9889DA1}"/>
              </a:ext>
            </a:extLst>
          </p:cNvPr>
          <p:cNvPicPr>
            <a:picLocks noChangeAspect="1"/>
          </p:cNvPicPr>
          <p:nvPr/>
        </p:nvPicPr>
        <p:blipFill rotWithShape="1">
          <a:blip r:embed="rId3"/>
          <a:srcRect l="21186" r="19520" b="14794"/>
          <a:stretch/>
        </p:blipFill>
        <p:spPr>
          <a:xfrm>
            <a:off x="737419" y="2194559"/>
            <a:ext cx="5664632" cy="9399287"/>
          </a:xfrm>
          <a:prstGeom prst="rect">
            <a:avLst/>
          </a:prstGeom>
        </p:spPr>
      </p:pic>
      <p:pic>
        <p:nvPicPr>
          <p:cNvPr id="16" name="Picture 15" descr="A picture containing tiled, tile&#10;&#10;Description automatically generated">
            <a:extLst>
              <a:ext uri="{FF2B5EF4-FFF2-40B4-BE49-F238E27FC236}">
                <a16:creationId xmlns:a16="http://schemas.microsoft.com/office/drawing/2014/main" id="{3CECE48A-CF77-4949-ABD8-65EDB1DB6CF7}"/>
              </a:ext>
            </a:extLst>
          </p:cNvPr>
          <p:cNvPicPr>
            <a:picLocks noChangeAspect="1"/>
          </p:cNvPicPr>
          <p:nvPr/>
        </p:nvPicPr>
        <p:blipFill>
          <a:blip r:embed="rId4"/>
          <a:stretch>
            <a:fillRect/>
          </a:stretch>
        </p:blipFill>
        <p:spPr>
          <a:xfrm>
            <a:off x="7326520" y="5603773"/>
            <a:ext cx="5798012" cy="4257975"/>
          </a:xfrm>
          <a:prstGeom prst="rect">
            <a:avLst/>
          </a:prstGeom>
        </p:spPr>
      </p:pic>
      <p:sp>
        <p:nvSpPr>
          <p:cNvPr id="18" name="Rectangle 17">
            <a:extLst>
              <a:ext uri="{FF2B5EF4-FFF2-40B4-BE49-F238E27FC236}">
                <a16:creationId xmlns:a16="http://schemas.microsoft.com/office/drawing/2014/main" id="{F66E5488-EBBD-6343-A9D5-6383505D4269}"/>
              </a:ext>
            </a:extLst>
          </p:cNvPr>
          <p:cNvSpPr/>
          <p:nvPr/>
        </p:nvSpPr>
        <p:spPr>
          <a:xfrm>
            <a:off x="7305255" y="5603773"/>
            <a:ext cx="5798012" cy="4257977"/>
          </a:xfrm>
          <a:prstGeom prst="rect">
            <a:avLst/>
          </a:prstGeom>
          <a:noFill/>
          <a:ln w="381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cxnSp>
        <p:nvCxnSpPr>
          <p:cNvPr id="26" name="Straight Arrow Connector 25">
            <a:extLst>
              <a:ext uri="{FF2B5EF4-FFF2-40B4-BE49-F238E27FC236}">
                <a16:creationId xmlns:a16="http://schemas.microsoft.com/office/drawing/2014/main" id="{4BDE8500-630D-7E4D-A423-3E55BB277312}"/>
              </a:ext>
            </a:extLst>
          </p:cNvPr>
          <p:cNvCxnSpPr>
            <a:cxnSpLocks/>
          </p:cNvCxnSpPr>
          <p:nvPr/>
        </p:nvCxnSpPr>
        <p:spPr>
          <a:xfrm>
            <a:off x="3539221" y="3699258"/>
            <a:ext cx="2498654" cy="0"/>
          </a:xfrm>
          <a:prstGeom prst="straightConnector1">
            <a:avLst/>
          </a:prstGeom>
          <a:ln w="57150">
            <a:prstDash val="sysDash"/>
            <a:headEnd type="triangle"/>
            <a:tailEnd type="triangle"/>
          </a:ln>
        </p:spPr>
        <p:style>
          <a:lnRef idx="1">
            <a:schemeClr val="dk1"/>
          </a:lnRef>
          <a:fillRef idx="0">
            <a:schemeClr val="dk1"/>
          </a:fillRef>
          <a:effectRef idx="0">
            <a:schemeClr val="dk1"/>
          </a:effectRef>
          <a:fontRef idx="minor">
            <a:schemeClr val="tx1"/>
          </a:fontRef>
        </p:style>
      </p:cxnSp>
      <p:cxnSp>
        <p:nvCxnSpPr>
          <p:cNvPr id="28" name="Straight Arrow Connector 27">
            <a:extLst>
              <a:ext uri="{FF2B5EF4-FFF2-40B4-BE49-F238E27FC236}">
                <a16:creationId xmlns:a16="http://schemas.microsoft.com/office/drawing/2014/main" id="{335AAF35-8A1F-8B40-A8E7-780201B62198}"/>
              </a:ext>
            </a:extLst>
          </p:cNvPr>
          <p:cNvCxnSpPr>
            <a:cxnSpLocks/>
          </p:cNvCxnSpPr>
          <p:nvPr/>
        </p:nvCxnSpPr>
        <p:spPr>
          <a:xfrm flipV="1">
            <a:off x="6210300" y="3901440"/>
            <a:ext cx="0" cy="3822774"/>
          </a:xfrm>
          <a:prstGeom prst="straightConnector1">
            <a:avLst/>
          </a:prstGeom>
          <a:ln w="57150">
            <a:prstDash val="sysDash"/>
            <a:headEnd type="triangle"/>
            <a:tailEnd type="triangle"/>
          </a:ln>
        </p:spPr>
        <p:style>
          <a:lnRef idx="1">
            <a:schemeClr val="dk1"/>
          </a:lnRef>
          <a:fillRef idx="0">
            <a:schemeClr val="dk1"/>
          </a:fillRef>
          <a:effectRef idx="0">
            <a:schemeClr val="dk1"/>
          </a:effectRef>
          <a:fontRef idx="minor">
            <a:schemeClr val="tx1"/>
          </a:fontRef>
        </p:style>
      </p:cxnSp>
      <p:sp>
        <p:nvSpPr>
          <p:cNvPr id="30" name="TextBox 29">
            <a:extLst>
              <a:ext uri="{FF2B5EF4-FFF2-40B4-BE49-F238E27FC236}">
                <a16:creationId xmlns:a16="http://schemas.microsoft.com/office/drawing/2014/main" id="{21E97B9B-D386-4B45-B2B7-62A1BC3DC045}"/>
              </a:ext>
            </a:extLst>
          </p:cNvPr>
          <p:cNvSpPr txBox="1"/>
          <p:nvPr/>
        </p:nvSpPr>
        <p:spPr>
          <a:xfrm>
            <a:off x="5714999" y="5683609"/>
            <a:ext cx="1508759" cy="553998"/>
          </a:xfrm>
          <a:prstGeom prst="rect">
            <a:avLst/>
          </a:prstGeom>
          <a:noFill/>
        </p:spPr>
        <p:txBody>
          <a:bodyPr wrap="square" rtlCol="0">
            <a:spAutoFit/>
          </a:bodyPr>
          <a:lstStyle/>
          <a:p>
            <a:pPr algn="ctr"/>
            <a:r>
              <a:rPr lang="en-US" sz="3000" dirty="0"/>
              <a:t>H</a:t>
            </a:r>
          </a:p>
        </p:txBody>
      </p:sp>
      <p:cxnSp>
        <p:nvCxnSpPr>
          <p:cNvPr id="34" name="Straight Arrow Connector 33">
            <a:extLst>
              <a:ext uri="{FF2B5EF4-FFF2-40B4-BE49-F238E27FC236}">
                <a16:creationId xmlns:a16="http://schemas.microsoft.com/office/drawing/2014/main" id="{9F8CFAF0-8CEA-144A-8235-87D03E42A727}"/>
              </a:ext>
            </a:extLst>
          </p:cNvPr>
          <p:cNvCxnSpPr>
            <a:cxnSpLocks/>
          </p:cNvCxnSpPr>
          <p:nvPr/>
        </p:nvCxnSpPr>
        <p:spPr>
          <a:xfrm flipV="1">
            <a:off x="3478471" y="7714572"/>
            <a:ext cx="2990907" cy="9642"/>
          </a:xfrm>
          <a:prstGeom prst="straightConnector1">
            <a:avLst/>
          </a:prstGeom>
          <a:ln w="38100">
            <a:solidFill>
              <a:srgbClr val="FF0000"/>
            </a:solidFill>
            <a:prstDash val="sysDash"/>
            <a:tailEnd type="triangle" w="lg" len="med"/>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9EC2114B-F2E5-CC40-8A10-2D71921C581D}"/>
              </a:ext>
            </a:extLst>
          </p:cNvPr>
          <p:cNvCxnSpPr>
            <a:cxnSpLocks/>
          </p:cNvCxnSpPr>
          <p:nvPr/>
        </p:nvCxnSpPr>
        <p:spPr>
          <a:xfrm flipH="1" flipV="1">
            <a:off x="3478471" y="3227475"/>
            <a:ext cx="5739" cy="4487097"/>
          </a:xfrm>
          <a:prstGeom prst="straightConnector1">
            <a:avLst/>
          </a:prstGeom>
          <a:ln w="38100">
            <a:solidFill>
              <a:srgbClr val="FF0000"/>
            </a:solidFill>
            <a:prstDash val="sysDash"/>
            <a:tailEnd type="triangle" w="lg" len="med"/>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EEE85572-2498-784D-B4A1-906251504CB0}"/>
              </a:ext>
            </a:extLst>
          </p:cNvPr>
          <p:cNvSpPr txBox="1"/>
          <p:nvPr/>
        </p:nvSpPr>
        <p:spPr>
          <a:xfrm>
            <a:off x="3986253" y="3132776"/>
            <a:ext cx="1508759" cy="553998"/>
          </a:xfrm>
          <a:prstGeom prst="rect">
            <a:avLst/>
          </a:prstGeom>
          <a:noFill/>
        </p:spPr>
        <p:txBody>
          <a:bodyPr wrap="square" rtlCol="0">
            <a:spAutoFit/>
          </a:bodyPr>
          <a:lstStyle/>
          <a:p>
            <a:pPr algn="ctr"/>
            <a:r>
              <a:rPr lang="en-US" sz="3000" dirty="0"/>
              <a:t>L</a:t>
            </a:r>
          </a:p>
        </p:txBody>
      </p:sp>
      <mc:AlternateContent xmlns:mc="http://schemas.openxmlformats.org/markup-compatibility/2006">
        <mc:Choice xmlns:a14="http://schemas.microsoft.com/office/drawing/2010/main" Requires="a14">
          <p:sp>
            <p:nvSpPr>
              <p:cNvPr id="20" name="TextBox 19">
                <a:extLst>
                  <a:ext uri="{FF2B5EF4-FFF2-40B4-BE49-F238E27FC236}">
                    <a16:creationId xmlns:a16="http://schemas.microsoft.com/office/drawing/2014/main" id="{8A74B0E6-1A14-A24D-A564-E6D743957718}"/>
                  </a:ext>
                </a:extLst>
              </p:cNvPr>
              <p:cNvSpPr txBox="1"/>
              <p:nvPr/>
            </p:nvSpPr>
            <p:spPr>
              <a:xfrm>
                <a:off x="6468744" y="7483739"/>
                <a:ext cx="286745" cy="46166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000" b="0" i="1" smtClean="0">
                          <a:solidFill>
                            <a:srgbClr val="FF0000"/>
                          </a:solidFill>
                          <a:latin typeface="Cambria Math" panose="02040503050406030204" pitchFamily="18" charset="0"/>
                        </a:rPr>
                        <m:t>𝑋</m:t>
                      </m:r>
                    </m:oMath>
                  </m:oMathPara>
                </a14:m>
                <a:endParaRPr lang="en-US" sz="3000" dirty="0">
                  <a:solidFill>
                    <a:srgbClr val="FF0000"/>
                  </a:solidFill>
                </a:endParaRPr>
              </a:p>
            </p:txBody>
          </p:sp>
        </mc:Choice>
        <mc:Fallback>
          <p:sp>
            <p:nvSpPr>
              <p:cNvPr id="20" name="TextBox 19">
                <a:extLst>
                  <a:ext uri="{FF2B5EF4-FFF2-40B4-BE49-F238E27FC236}">
                    <a16:creationId xmlns:a16="http://schemas.microsoft.com/office/drawing/2014/main" id="{8A74B0E6-1A14-A24D-A564-E6D743957718}"/>
                  </a:ext>
                </a:extLst>
              </p:cNvPr>
              <p:cNvSpPr txBox="1">
                <a:spLocks noRot="1" noChangeAspect="1" noMove="1" noResize="1" noEditPoints="1" noAdjustHandles="1" noChangeArrowheads="1" noChangeShapeType="1" noTextEdit="1"/>
              </p:cNvSpPr>
              <p:nvPr/>
            </p:nvSpPr>
            <p:spPr>
              <a:xfrm>
                <a:off x="6468744" y="7483739"/>
                <a:ext cx="286745" cy="461665"/>
              </a:xfrm>
              <a:prstGeom prst="rect">
                <a:avLst/>
              </a:prstGeom>
              <a:blipFill>
                <a:blip r:embed="rId5"/>
                <a:stretch>
                  <a:fillRect l="-39130" r="-34783" b="-540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1" name="TextBox 20">
                <a:extLst>
                  <a:ext uri="{FF2B5EF4-FFF2-40B4-BE49-F238E27FC236}">
                    <a16:creationId xmlns:a16="http://schemas.microsoft.com/office/drawing/2014/main" id="{28951CB1-1A87-7140-990F-F2AE85F9CF24}"/>
                  </a:ext>
                </a:extLst>
              </p:cNvPr>
              <p:cNvSpPr txBox="1"/>
              <p:nvPr/>
            </p:nvSpPr>
            <p:spPr>
              <a:xfrm>
                <a:off x="3373145" y="2759568"/>
                <a:ext cx="273921" cy="46166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000" b="0" i="1" smtClean="0">
                          <a:solidFill>
                            <a:srgbClr val="FF0000"/>
                          </a:solidFill>
                          <a:latin typeface="Cambria Math" panose="02040503050406030204" pitchFamily="18" charset="0"/>
                        </a:rPr>
                        <m:t>𝑌</m:t>
                      </m:r>
                    </m:oMath>
                  </m:oMathPara>
                </a14:m>
                <a:endParaRPr lang="en-US" sz="3000" dirty="0">
                  <a:solidFill>
                    <a:srgbClr val="FF0000"/>
                  </a:solidFill>
                </a:endParaRPr>
              </a:p>
            </p:txBody>
          </p:sp>
        </mc:Choice>
        <mc:Fallback>
          <p:sp>
            <p:nvSpPr>
              <p:cNvPr id="21" name="TextBox 20">
                <a:extLst>
                  <a:ext uri="{FF2B5EF4-FFF2-40B4-BE49-F238E27FC236}">
                    <a16:creationId xmlns:a16="http://schemas.microsoft.com/office/drawing/2014/main" id="{28951CB1-1A87-7140-990F-F2AE85F9CF24}"/>
                  </a:ext>
                </a:extLst>
              </p:cNvPr>
              <p:cNvSpPr txBox="1">
                <a:spLocks noRot="1" noChangeAspect="1" noMove="1" noResize="1" noEditPoints="1" noAdjustHandles="1" noChangeArrowheads="1" noChangeShapeType="1" noTextEdit="1"/>
              </p:cNvSpPr>
              <p:nvPr/>
            </p:nvSpPr>
            <p:spPr>
              <a:xfrm>
                <a:off x="3373145" y="2759568"/>
                <a:ext cx="273921" cy="461665"/>
              </a:xfrm>
              <a:prstGeom prst="rect">
                <a:avLst/>
              </a:prstGeom>
              <a:blipFill>
                <a:blip r:embed="rId6"/>
                <a:stretch>
                  <a:fillRect l="-39130" r="-34783" b="-5405"/>
                </a:stretch>
              </a:blipFill>
            </p:spPr>
            <p:txBody>
              <a:bodyPr/>
              <a:lstStyle/>
              <a:p>
                <a:r>
                  <a:rPr lang="en-US">
                    <a:noFill/>
                  </a:rPr>
                  <a:t> </a:t>
                </a:r>
              </a:p>
            </p:txBody>
          </p:sp>
        </mc:Fallback>
      </mc:AlternateContent>
      <p:sp>
        <p:nvSpPr>
          <p:cNvPr id="22" name="Oval 21">
            <a:extLst>
              <a:ext uri="{FF2B5EF4-FFF2-40B4-BE49-F238E27FC236}">
                <a16:creationId xmlns:a16="http://schemas.microsoft.com/office/drawing/2014/main" id="{0F4F3323-5A58-5642-9578-BA51886C5D78}"/>
              </a:ext>
            </a:extLst>
          </p:cNvPr>
          <p:cNvSpPr/>
          <p:nvPr/>
        </p:nvSpPr>
        <p:spPr>
          <a:xfrm>
            <a:off x="3447781" y="7677315"/>
            <a:ext cx="91440" cy="91440"/>
          </a:xfrm>
          <a:prstGeom prst="ellipse">
            <a:avLst/>
          </a:prstGeom>
          <a:solidFill>
            <a:srgbClr val="FF0000"/>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latin typeface="Cambria" panose="02040503050406030204" pitchFamily="18" charset="0"/>
            </a:endParaRPr>
          </a:p>
        </p:txBody>
      </p:sp>
      <mc:AlternateContent xmlns:mc="http://schemas.openxmlformats.org/markup-compatibility/2006">
        <mc:Choice xmlns:a14="http://schemas.microsoft.com/office/drawing/2010/main" Requires="a14">
          <p:sp>
            <p:nvSpPr>
              <p:cNvPr id="23" name="TextBox 22">
                <a:extLst>
                  <a:ext uri="{FF2B5EF4-FFF2-40B4-BE49-F238E27FC236}">
                    <a16:creationId xmlns:a16="http://schemas.microsoft.com/office/drawing/2014/main" id="{37378865-E339-2D49-86BF-8E7F1E5C7D85}"/>
                  </a:ext>
                </a:extLst>
              </p:cNvPr>
              <p:cNvSpPr txBox="1"/>
              <p:nvPr/>
            </p:nvSpPr>
            <p:spPr>
              <a:xfrm>
                <a:off x="3117026" y="7215650"/>
                <a:ext cx="273921" cy="46166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000" b="0" i="1" smtClean="0">
                          <a:solidFill>
                            <a:srgbClr val="FF0000"/>
                          </a:solidFill>
                          <a:latin typeface="Cambria Math" panose="02040503050406030204" pitchFamily="18" charset="0"/>
                        </a:rPr>
                        <m:t>𝑍</m:t>
                      </m:r>
                    </m:oMath>
                  </m:oMathPara>
                </a14:m>
                <a:endParaRPr lang="en-US" sz="3000" dirty="0">
                  <a:solidFill>
                    <a:srgbClr val="FF0000"/>
                  </a:solidFill>
                </a:endParaRPr>
              </a:p>
            </p:txBody>
          </p:sp>
        </mc:Choice>
        <mc:Fallback>
          <p:sp>
            <p:nvSpPr>
              <p:cNvPr id="23" name="TextBox 22">
                <a:extLst>
                  <a:ext uri="{FF2B5EF4-FFF2-40B4-BE49-F238E27FC236}">
                    <a16:creationId xmlns:a16="http://schemas.microsoft.com/office/drawing/2014/main" id="{37378865-E339-2D49-86BF-8E7F1E5C7D85}"/>
                  </a:ext>
                </a:extLst>
              </p:cNvPr>
              <p:cNvSpPr txBox="1">
                <a:spLocks noRot="1" noChangeAspect="1" noMove="1" noResize="1" noEditPoints="1" noAdjustHandles="1" noChangeArrowheads="1" noChangeShapeType="1" noTextEdit="1"/>
              </p:cNvSpPr>
              <p:nvPr/>
            </p:nvSpPr>
            <p:spPr>
              <a:xfrm>
                <a:off x="3117026" y="7215650"/>
                <a:ext cx="273921" cy="461665"/>
              </a:xfrm>
              <a:prstGeom prst="rect">
                <a:avLst/>
              </a:prstGeom>
              <a:blipFill>
                <a:blip r:embed="rId7"/>
                <a:stretch>
                  <a:fillRect l="-40909" r="-40909" b="-5405"/>
                </a:stretch>
              </a:blipFill>
            </p:spPr>
            <p:txBody>
              <a:bodyPr/>
              <a:lstStyle/>
              <a:p>
                <a:r>
                  <a:rPr lang="en-US">
                    <a:noFill/>
                  </a:rPr>
                  <a:t> </a:t>
                </a:r>
              </a:p>
            </p:txBody>
          </p:sp>
        </mc:Fallback>
      </mc:AlternateContent>
      <p:sp>
        <p:nvSpPr>
          <p:cNvPr id="33" name="TextBox 32">
            <a:extLst>
              <a:ext uri="{FF2B5EF4-FFF2-40B4-BE49-F238E27FC236}">
                <a16:creationId xmlns:a16="http://schemas.microsoft.com/office/drawing/2014/main" id="{22651686-B81A-9D48-92BB-EEC8FCB90697}"/>
              </a:ext>
            </a:extLst>
          </p:cNvPr>
          <p:cNvSpPr txBox="1"/>
          <p:nvPr/>
        </p:nvSpPr>
        <p:spPr>
          <a:xfrm>
            <a:off x="8075920" y="8474791"/>
            <a:ext cx="678669" cy="773664"/>
          </a:xfrm>
          <a:prstGeom prst="rect">
            <a:avLst/>
          </a:prstGeom>
          <a:solidFill>
            <a:schemeClr val="bg1">
              <a:lumMod val="65000"/>
            </a:schemeClr>
          </a:solidFill>
          <a:ln>
            <a:solidFill>
              <a:schemeClr val="tx1"/>
            </a:solidFill>
          </a:ln>
        </p:spPr>
        <p:txBody>
          <a:bodyPr wrap="square" rtlCol="0">
            <a:spAutoFit/>
          </a:bodyPr>
          <a:lstStyle/>
          <a:p>
            <a:endParaRPr lang="en-US" dirty="0"/>
          </a:p>
        </p:txBody>
      </p:sp>
      <p:cxnSp>
        <p:nvCxnSpPr>
          <p:cNvPr id="11" name="Straight Arrow Connector 10">
            <a:extLst>
              <a:ext uri="{FF2B5EF4-FFF2-40B4-BE49-F238E27FC236}">
                <a16:creationId xmlns:a16="http://schemas.microsoft.com/office/drawing/2014/main" id="{8E4A672B-4E7F-DC44-B9A7-712589AB6170}"/>
              </a:ext>
            </a:extLst>
          </p:cNvPr>
          <p:cNvCxnSpPr>
            <a:cxnSpLocks/>
          </p:cNvCxnSpPr>
          <p:nvPr/>
        </p:nvCxnSpPr>
        <p:spPr>
          <a:xfrm flipV="1">
            <a:off x="8160605" y="8906242"/>
            <a:ext cx="333022" cy="41023"/>
          </a:xfrm>
          <a:prstGeom prst="straightConnector1">
            <a:avLst/>
          </a:prstGeom>
          <a:ln w="19050">
            <a:solidFill>
              <a:srgbClr val="FF0000"/>
            </a:solidFill>
            <a:tailEnd type="triangle" w="sm" len="med"/>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4DDE24E3-EFE4-0043-814E-7EDD24CEFC87}"/>
              </a:ext>
            </a:extLst>
          </p:cNvPr>
          <p:cNvCxnSpPr>
            <a:cxnSpLocks/>
          </p:cNvCxnSpPr>
          <p:nvPr/>
        </p:nvCxnSpPr>
        <p:spPr>
          <a:xfrm flipV="1">
            <a:off x="8168771" y="8616634"/>
            <a:ext cx="0" cy="330631"/>
          </a:xfrm>
          <a:prstGeom prst="straightConnector1">
            <a:avLst/>
          </a:prstGeom>
          <a:ln w="19050">
            <a:solidFill>
              <a:srgbClr val="FF0000"/>
            </a:solidFill>
            <a:tailEnd type="triangle" w="sm" len="med"/>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AC9AF234-4777-3B43-AC0C-BC8B6CC864E5}"/>
              </a:ext>
            </a:extLst>
          </p:cNvPr>
          <p:cNvCxnSpPr>
            <a:cxnSpLocks/>
          </p:cNvCxnSpPr>
          <p:nvPr/>
        </p:nvCxnSpPr>
        <p:spPr>
          <a:xfrm>
            <a:off x="8169591" y="8947265"/>
            <a:ext cx="324036" cy="151632"/>
          </a:xfrm>
          <a:prstGeom prst="straightConnector1">
            <a:avLst/>
          </a:prstGeom>
          <a:ln w="19050">
            <a:solidFill>
              <a:srgbClr val="FF0000"/>
            </a:solidFill>
            <a:tailEnd type="triangle" w="sm"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7" name="TextBox 36">
                <a:extLst>
                  <a:ext uri="{FF2B5EF4-FFF2-40B4-BE49-F238E27FC236}">
                    <a16:creationId xmlns:a16="http://schemas.microsoft.com/office/drawing/2014/main" id="{082AFC7D-0915-F74B-A759-514D07931DA2}"/>
                  </a:ext>
                </a:extLst>
              </p:cNvPr>
              <p:cNvSpPr txBox="1"/>
              <p:nvPr/>
            </p:nvSpPr>
            <p:spPr>
              <a:xfrm>
                <a:off x="8467844" y="8671417"/>
                <a:ext cx="286745" cy="3077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solidFill>
                            <a:srgbClr val="FF0000"/>
                          </a:solidFill>
                          <a:latin typeface="Cambria Math" panose="02040503050406030204" pitchFamily="18" charset="0"/>
                        </a:rPr>
                        <m:t>𝑋</m:t>
                      </m:r>
                    </m:oMath>
                  </m:oMathPara>
                </a14:m>
                <a:endParaRPr lang="en-US" sz="2000" dirty="0">
                  <a:solidFill>
                    <a:srgbClr val="FF0000"/>
                  </a:solidFill>
                </a:endParaRPr>
              </a:p>
            </p:txBody>
          </p:sp>
        </mc:Choice>
        <mc:Fallback>
          <p:sp>
            <p:nvSpPr>
              <p:cNvPr id="37" name="TextBox 36">
                <a:extLst>
                  <a:ext uri="{FF2B5EF4-FFF2-40B4-BE49-F238E27FC236}">
                    <a16:creationId xmlns:a16="http://schemas.microsoft.com/office/drawing/2014/main" id="{082AFC7D-0915-F74B-A759-514D07931DA2}"/>
                  </a:ext>
                </a:extLst>
              </p:cNvPr>
              <p:cNvSpPr txBox="1">
                <a:spLocks noRot="1" noChangeAspect="1" noMove="1" noResize="1" noEditPoints="1" noAdjustHandles="1" noChangeArrowheads="1" noChangeShapeType="1" noTextEdit="1"/>
              </p:cNvSpPr>
              <p:nvPr/>
            </p:nvSpPr>
            <p:spPr>
              <a:xfrm>
                <a:off x="8467844" y="8671417"/>
                <a:ext cx="286745" cy="307777"/>
              </a:xfrm>
              <a:prstGeom prst="rect">
                <a:avLst/>
              </a:prstGeom>
              <a:blipFill>
                <a:blip r:embed="rId8"/>
                <a:stretch>
                  <a:fillRect l="-8333" r="-4167" b="-384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8" name="TextBox 37">
                <a:extLst>
                  <a:ext uri="{FF2B5EF4-FFF2-40B4-BE49-F238E27FC236}">
                    <a16:creationId xmlns:a16="http://schemas.microsoft.com/office/drawing/2014/main" id="{9C73D930-B530-C34B-8BA0-0C4247F1D648}"/>
                  </a:ext>
                </a:extLst>
              </p:cNvPr>
              <p:cNvSpPr txBox="1"/>
              <p:nvPr/>
            </p:nvSpPr>
            <p:spPr>
              <a:xfrm>
                <a:off x="8153174" y="8474791"/>
                <a:ext cx="273921" cy="3077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solidFill>
                            <a:srgbClr val="FF0000"/>
                          </a:solidFill>
                          <a:latin typeface="Cambria Math" panose="02040503050406030204" pitchFamily="18" charset="0"/>
                        </a:rPr>
                        <m:t>𝑌</m:t>
                      </m:r>
                    </m:oMath>
                  </m:oMathPara>
                </a14:m>
                <a:endParaRPr lang="en-US" sz="2000" dirty="0">
                  <a:solidFill>
                    <a:srgbClr val="FF0000"/>
                  </a:solidFill>
                </a:endParaRPr>
              </a:p>
            </p:txBody>
          </p:sp>
        </mc:Choice>
        <mc:Fallback>
          <p:sp>
            <p:nvSpPr>
              <p:cNvPr id="38" name="TextBox 37">
                <a:extLst>
                  <a:ext uri="{FF2B5EF4-FFF2-40B4-BE49-F238E27FC236}">
                    <a16:creationId xmlns:a16="http://schemas.microsoft.com/office/drawing/2014/main" id="{9C73D930-B530-C34B-8BA0-0C4247F1D648}"/>
                  </a:ext>
                </a:extLst>
              </p:cNvPr>
              <p:cNvSpPr txBox="1">
                <a:spLocks noRot="1" noChangeAspect="1" noMove="1" noResize="1" noEditPoints="1" noAdjustHandles="1" noChangeArrowheads="1" noChangeShapeType="1" noTextEdit="1"/>
              </p:cNvSpPr>
              <p:nvPr/>
            </p:nvSpPr>
            <p:spPr>
              <a:xfrm>
                <a:off x="8153174" y="8474791"/>
                <a:ext cx="273921" cy="307777"/>
              </a:xfrm>
              <a:prstGeom prst="rect">
                <a:avLst/>
              </a:prstGeom>
              <a:blipFill>
                <a:blip r:embed="rId9"/>
                <a:stretch>
                  <a:fillRect l="-8696" r="-8696" b="-8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9" name="TextBox 38">
                <a:extLst>
                  <a:ext uri="{FF2B5EF4-FFF2-40B4-BE49-F238E27FC236}">
                    <a16:creationId xmlns:a16="http://schemas.microsoft.com/office/drawing/2014/main" id="{CCA8D56E-ACF0-A14D-87B2-64CF4AF7B80D}"/>
                  </a:ext>
                </a:extLst>
              </p:cNvPr>
              <p:cNvSpPr txBox="1"/>
              <p:nvPr/>
            </p:nvSpPr>
            <p:spPr>
              <a:xfrm>
                <a:off x="8450497" y="8940678"/>
                <a:ext cx="273921" cy="3077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solidFill>
                            <a:srgbClr val="FF0000"/>
                          </a:solidFill>
                          <a:latin typeface="Cambria Math" panose="02040503050406030204" pitchFamily="18" charset="0"/>
                        </a:rPr>
                        <m:t>𝑍</m:t>
                      </m:r>
                    </m:oMath>
                  </m:oMathPara>
                </a14:m>
                <a:endParaRPr lang="en-US" sz="2000" dirty="0">
                  <a:solidFill>
                    <a:srgbClr val="FF0000"/>
                  </a:solidFill>
                </a:endParaRPr>
              </a:p>
            </p:txBody>
          </p:sp>
        </mc:Choice>
        <mc:Fallback>
          <p:sp>
            <p:nvSpPr>
              <p:cNvPr id="39" name="TextBox 38">
                <a:extLst>
                  <a:ext uri="{FF2B5EF4-FFF2-40B4-BE49-F238E27FC236}">
                    <a16:creationId xmlns:a16="http://schemas.microsoft.com/office/drawing/2014/main" id="{CCA8D56E-ACF0-A14D-87B2-64CF4AF7B80D}"/>
                  </a:ext>
                </a:extLst>
              </p:cNvPr>
              <p:cNvSpPr txBox="1">
                <a:spLocks noRot="1" noChangeAspect="1" noMove="1" noResize="1" noEditPoints="1" noAdjustHandles="1" noChangeArrowheads="1" noChangeShapeType="1" noTextEdit="1"/>
              </p:cNvSpPr>
              <p:nvPr/>
            </p:nvSpPr>
            <p:spPr>
              <a:xfrm>
                <a:off x="8450497" y="8940678"/>
                <a:ext cx="273921" cy="307777"/>
              </a:xfrm>
              <a:prstGeom prst="rect">
                <a:avLst/>
              </a:prstGeom>
              <a:blipFill>
                <a:blip r:embed="rId10"/>
                <a:stretch>
                  <a:fillRect l="-9091" r="-9091" b="-4000"/>
                </a:stretch>
              </a:blipFill>
            </p:spPr>
            <p:txBody>
              <a:bodyPr/>
              <a:lstStyle/>
              <a:p>
                <a:r>
                  <a:rPr lang="en-US">
                    <a:noFill/>
                  </a:rPr>
                  <a:t> </a:t>
                </a:r>
              </a:p>
            </p:txBody>
          </p:sp>
        </mc:Fallback>
      </mc:AlternateContent>
    </p:spTree>
    <p:extLst>
      <p:ext uri="{BB962C8B-B14F-4D97-AF65-F5344CB8AC3E}">
        <p14:creationId xmlns:p14="http://schemas.microsoft.com/office/powerpoint/2010/main" val="14216120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logo&#10;&#10;Description automatically generated">
            <a:extLst>
              <a:ext uri="{FF2B5EF4-FFF2-40B4-BE49-F238E27FC236}">
                <a16:creationId xmlns:a16="http://schemas.microsoft.com/office/drawing/2014/main" id="{5EF60E9A-A053-1446-9CBE-40DC4D6CE323}"/>
              </a:ext>
            </a:extLst>
          </p:cNvPr>
          <p:cNvPicPr>
            <a:picLocks noChangeAspect="1"/>
          </p:cNvPicPr>
          <p:nvPr/>
        </p:nvPicPr>
        <p:blipFill rotWithShape="1">
          <a:blip r:embed="rId3"/>
          <a:srcRect l="37104" r="37104"/>
          <a:stretch/>
        </p:blipFill>
        <p:spPr>
          <a:xfrm>
            <a:off x="1932305" y="6350"/>
            <a:ext cx="2148840" cy="6731000"/>
          </a:xfrm>
          <a:prstGeom prst="rect">
            <a:avLst/>
          </a:prstGeom>
        </p:spPr>
      </p:pic>
      <p:pic>
        <p:nvPicPr>
          <p:cNvPr id="7" name="Picture 6" descr="Logo&#10;&#10;Description automatically generated with medium confidence">
            <a:extLst>
              <a:ext uri="{FF2B5EF4-FFF2-40B4-BE49-F238E27FC236}">
                <a16:creationId xmlns:a16="http://schemas.microsoft.com/office/drawing/2014/main" id="{75C6CC54-96A9-E143-B0CC-5003B1902193}"/>
              </a:ext>
            </a:extLst>
          </p:cNvPr>
          <p:cNvPicPr>
            <a:picLocks noChangeAspect="1"/>
          </p:cNvPicPr>
          <p:nvPr/>
        </p:nvPicPr>
        <p:blipFill rotWithShape="1">
          <a:blip r:embed="rId4"/>
          <a:srcRect l="37104" r="37104"/>
          <a:stretch/>
        </p:blipFill>
        <p:spPr>
          <a:xfrm>
            <a:off x="3583305" y="6350"/>
            <a:ext cx="2148840" cy="6731000"/>
          </a:xfrm>
          <a:prstGeom prst="rect">
            <a:avLst/>
          </a:prstGeom>
        </p:spPr>
      </p:pic>
      <p:pic>
        <p:nvPicPr>
          <p:cNvPr id="9" name="Picture 8" descr="Icon&#10;&#10;Description automatically generated">
            <a:extLst>
              <a:ext uri="{FF2B5EF4-FFF2-40B4-BE49-F238E27FC236}">
                <a16:creationId xmlns:a16="http://schemas.microsoft.com/office/drawing/2014/main" id="{E57B652F-408E-EE43-96C7-52CC338768BA}"/>
              </a:ext>
            </a:extLst>
          </p:cNvPr>
          <p:cNvPicPr>
            <a:picLocks noChangeAspect="1"/>
          </p:cNvPicPr>
          <p:nvPr/>
        </p:nvPicPr>
        <p:blipFill rotWithShape="1">
          <a:blip r:embed="rId5"/>
          <a:srcRect l="37104" r="37104"/>
          <a:stretch/>
        </p:blipFill>
        <p:spPr>
          <a:xfrm>
            <a:off x="5155565" y="6350"/>
            <a:ext cx="2148840" cy="6731000"/>
          </a:xfrm>
          <a:prstGeom prst="rect">
            <a:avLst/>
          </a:prstGeom>
        </p:spPr>
      </p:pic>
      <p:pic>
        <p:nvPicPr>
          <p:cNvPr id="11" name="Picture 10" descr="A picture containing icon&#10;&#10;Description automatically generated">
            <a:extLst>
              <a:ext uri="{FF2B5EF4-FFF2-40B4-BE49-F238E27FC236}">
                <a16:creationId xmlns:a16="http://schemas.microsoft.com/office/drawing/2014/main" id="{023EFFBB-4C06-994B-B49B-3F0E8C92BD2D}"/>
              </a:ext>
            </a:extLst>
          </p:cNvPr>
          <p:cNvPicPr>
            <a:picLocks noChangeAspect="1"/>
          </p:cNvPicPr>
          <p:nvPr/>
        </p:nvPicPr>
        <p:blipFill rotWithShape="1">
          <a:blip r:embed="rId6"/>
          <a:srcRect l="37104" r="37104"/>
          <a:stretch/>
        </p:blipFill>
        <p:spPr>
          <a:xfrm>
            <a:off x="6806565" y="6350"/>
            <a:ext cx="2148840" cy="6731000"/>
          </a:xfrm>
          <a:prstGeom prst="rect">
            <a:avLst/>
          </a:prstGeom>
        </p:spPr>
      </p:pic>
      <p:pic>
        <p:nvPicPr>
          <p:cNvPr id="13" name="Picture 12" descr="Icon&#10;&#10;Description automatically generated with low confidence">
            <a:extLst>
              <a:ext uri="{FF2B5EF4-FFF2-40B4-BE49-F238E27FC236}">
                <a16:creationId xmlns:a16="http://schemas.microsoft.com/office/drawing/2014/main" id="{EA27328F-CD7E-9E45-AAA4-D27DDA2B0FD4}"/>
              </a:ext>
            </a:extLst>
          </p:cNvPr>
          <p:cNvPicPr>
            <a:picLocks noChangeAspect="1"/>
          </p:cNvPicPr>
          <p:nvPr/>
        </p:nvPicPr>
        <p:blipFill rotWithShape="1">
          <a:blip r:embed="rId7"/>
          <a:srcRect l="37104" r="37104"/>
          <a:stretch/>
        </p:blipFill>
        <p:spPr>
          <a:xfrm>
            <a:off x="8378825" y="6350"/>
            <a:ext cx="2148840" cy="6731000"/>
          </a:xfrm>
          <a:prstGeom prst="rect">
            <a:avLst/>
          </a:prstGeom>
        </p:spPr>
      </p:pic>
      <p:pic>
        <p:nvPicPr>
          <p:cNvPr id="15" name="Picture 14" descr="Logo&#10;&#10;Description automatically generated with medium confidence">
            <a:extLst>
              <a:ext uri="{FF2B5EF4-FFF2-40B4-BE49-F238E27FC236}">
                <a16:creationId xmlns:a16="http://schemas.microsoft.com/office/drawing/2014/main" id="{EE084172-921A-674A-BEFF-7984595C958A}"/>
              </a:ext>
            </a:extLst>
          </p:cNvPr>
          <p:cNvPicPr>
            <a:picLocks noChangeAspect="1"/>
          </p:cNvPicPr>
          <p:nvPr/>
        </p:nvPicPr>
        <p:blipFill rotWithShape="1">
          <a:blip r:embed="rId8"/>
          <a:srcRect l="37104" r="37104"/>
          <a:stretch/>
        </p:blipFill>
        <p:spPr>
          <a:xfrm>
            <a:off x="10029825" y="6350"/>
            <a:ext cx="2148840" cy="6731000"/>
          </a:xfrm>
          <a:prstGeom prst="rect">
            <a:avLst/>
          </a:prstGeom>
        </p:spPr>
      </p:pic>
      <p:pic>
        <p:nvPicPr>
          <p:cNvPr id="16" name="Picture 15" descr="Logo&#10;&#10;Description automatically generated with medium confidence">
            <a:extLst>
              <a:ext uri="{FF2B5EF4-FFF2-40B4-BE49-F238E27FC236}">
                <a16:creationId xmlns:a16="http://schemas.microsoft.com/office/drawing/2014/main" id="{5C0B37E6-E3C5-D347-ABC4-3BE75D140C54}"/>
              </a:ext>
            </a:extLst>
          </p:cNvPr>
          <p:cNvPicPr>
            <a:picLocks noChangeAspect="1"/>
          </p:cNvPicPr>
          <p:nvPr/>
        </p:nvPicPr>
        <p:blipFill rotWithShape="1">
          <a:blip r:embed="rId8"/>
          <a:srcRect l="80183" t="60528" r="9284"/>
          <a:stretch/>
        </p:blipFill>
        <p:spPr>
          <a:xfrm>
            <a:off x="2019935" y="6350"/>
            <a:ext cx="1020978" cy="3091180"/>
          </a:xfrm>
          <a:prstGeom prst="rect">
            <a:avLst/>
          </a:prstGeom>
        </p:spPr>
      </p:pic>
      <p:sp>
        <p:nvSpPr>
          <p:cNvPr id="38" name="TextBox 37">
            <a:extLst>
              <a:ext uri="{FF2B5EF4-FFF2-40B4-BE49-F238E27FC236}">
                <a16:creationId xmlns:a16="http://schemas.microsoft.com/office/drawing/2014/main" id="{0C7DE7B7-221C-794A-B69B-446E9BEBEABA}"/>
              </a:ext>
            </a:extLst>
          </p:cNvPr>
          <p:cNvSpPr txBox="1"/>
          <p:nvPr/>
        </p:nvSpPr>
        <p:spPr>
          <a:xfrm>
            <a:off x="2019934" y="6522324"/>
            <a:ext cx="1939290" cy="553998"/>
          </a:xfrm>
          <a:prstGeom prst="rect">
            <a:avLst/>
          </a:prstGeom>
          <a:noFill/>
        </p:spPr>
        <p:txBody>
          <a:bodyPr wrap="square" rtlCol="0">
            <a:spAutoFit/>
          </a:bodyPr>
          <a:lstStyle/>
          <a:p>
            <a:pPr algn="ctr"/>
            <a:r>
              <a:rPr lang="en-US" sz="3000" dirty="0"/>
              <a:t>1</a:t>
            </a:r>
          </a:p>
        </p:txBody>
      </p:sp>
      <p:sp>
        <p:nvSpPr>
          <p:cNvPr id="39" name="TextBox 38">
            <a:extLst>
              <a:ext uri="{FF2B5EF4-FFF2-40B4-BE49-F238E27FC236}">
                <a16:creationId xmlns:a16="http://schemas.microsoft.com/office/drawing/2014/main" id="{150D8BEB-90E8-AF47-9AB1-FB93EC6BF388}"/>
              </a:ext>
            </a:extLst>
          </p:cNvPr>
          <p:cNvSpPr txBox="1"/>
          <p:nvPr/>
        </p:nvSpPr>
        <p:spPr>
          <a:xfrm>
            <a:off x="3352824" y="6522324"/>
            <a:ext cx="2333786" cy="553998"/>
          </a:xfrm>
          <a:prstGeom prst="rect">
            <a:avLst/>
          </a:prstGeom>
          <a:noFill/>
        </p:spPr>
        <p:txBody>
          <a:bodyPr wrap="square" rtlCol="0">
            <a:spAutoFit/>
          </a:bodyPr>
          <a:lstStyle/>
          <a:p>
            <a:pPr algn="ctr"/>
            <a:r>
              <a:rPr lang="en-US" sz="3000" dirty="0"/>
              <a:t>2</a:t>
            </a:r>
          </a:p>
        </p:txBody>
      </p:sp>
      <p:sp>
        <p:nvSpPr>
          <p:cNvPr id="40" name="TextBox 39">
            <a:extLst>
              <a:ext uri="{FF2B5EF4-FFF2-40B4-BE49-F238E27FC236}">
                <a16:creationId xmlns:a16="http://schemas.microsoft.com/office/drawing/2014/main" id="{3AE0E1BF-A301-3241-8FC5-83573BEC5288}"/>
              </a:ext>
            </a:extLst>
          </p:cNvPr>
          <p:cNvSpPr txBox="1"/>
          <p:nvPr/>
        </p:nvSpPr>
        <p:spPr>
          <a:xfrm>
            <a:off x="4998769" y="6535191"/>
            <a:ext cx="2333786" cy="553998"/>
          </a:xfrm>
          <a:prstGeom prst="rect">
            <a:avLst/>
          </a:prstGeom>
          <a:noFill/>
        </p:spPr>
        <p:txBody>
          <a:bodyPr wrap="square" rtlCol="0">
            <a:spAutoFit/>
          </a:bodyPr>
          <a:lstStyle/>
          <a:p>
            <a:pPr algn="ctr"/>
            <a:r>
              <a:rPr lang="en-US" sz="3000" dirty="0"/>
              <a:t>3</a:t>
            </a:r>
          </a:p>
        </p:txBody>
      </p:sp>
      <p:sp>
        <p:nvSpPr>
          <p:cNvPr id="41" name="TextBox 40">
            <a:extLst>
              <a:ext uri="{FF2B5EF4-FFF2-40B4-BE49-F238E27FC236}">
                <a16:creationId xmlns:a16="http://schemas.microsoft.com/office/drawing/2014/main" id="{B630E469-EBB5-524E-8D0F-374B745AB8E7}"/>
              </a:ext>
            </a:extLst>
          </p:cNvPr>
          <p:cNvSpPr txBox="1"/>
          <p:nvPr/>
        </p:nvSpPr>
        <p:spPr>
          <a:xfrm>
            <a:off x="6631732" y="6535191"/>
            <a:ext cx="2333786" cy="553998"/>
          </a:xfrm>
          <a:prstGeom prst="rect">
            <a:avLst/>
          </a:prstGeom>
          <a:noFill/>
        </p:spPr>
        <p:txBody>
          <a:bodyPr wrap="square" rtlCol="0">
            <a:spAutoFit/>
          </a:bodyPr>
          <a:lstStyle/>
          <a:p>
            <a:pPr algn="ctr"/>
            <a:r>
              <a:rPr lang="en-US" sz="3000" dirty="0"/>
              <a:t>4</a:t>
            </a:r>
          </a:p>
        </p:txBody>
      </p:sp>
      <p:sp>
        <p:nvSpPr>
          <p:cNvPr id="42" name="TextBox 41">
            <a:extLst>
              <a:ext uri="{FF2B5EF4-FFF2-40B4-BE49-F238E27FC236}">
                <a16:creationId xmlns:a16="http://schemas.microsoft.com/office/drawing/2014/main" id="{9016D26B-ECED-E146-B7FD-30C734B054FE}"/>
              </a:ext>
            </a:extLst>
          </p:cNvPr>
          <p:cNvSpPr txBox="1"/>
          <p:nvPr/>
        </p:nvSpPr>
        <p:spPr>
          <a:xfrm>
            <a:off x="8240817" y="6536436"/>
            <a:ext cx="2333786" cy="553998"/>
          </a:xfrm>
          <a:prstGeom prst="rect">
            <a:avLst/>
          </a:prstGeom>
          <a:noFill/>
        </p:spPr>
        <p:txBody>
          <a:bodyPr wrap="square" rtlCol="0">
            <a:spAutoFit/>
          </a:bodyPr>
          <a:lstStyle/>
          <a:p>
            <a:pPr algn="ctr"/>
            <a:r>
              <a:rPr lang="en-US" sz="3000" dirty="0"/>
              <a:t>5</a:t>
            </a:r>
          </a:p>
        </p:txBody>
      </p:sp>
      <p:sp>
        <p:nvSpPr>
          <p:cNvPr id="43" name="TextBox 42">
            <a:extLst>
              <a:ext uri="{FF2B5EF4-FFF2-40B4-BE49-F238E27FC236}">
                <a16:creationId xmlns:a16="http://schemas.microsoft.com/office/drawing/2014/main" id="{C4280093-2153-A547-AB99-451AD6C5B6BE}"/>
              </a:ext>
            </a:extLst>
          </p:cNvPr>
          <p:cNvSpPr txBox="1"/>
          <p:nvPr/>
        </p:nvSpPr>
        <p:spPr>
          <a:xfrm>
            <a:off x="9820609" y="6544835"/>
            <a:ext cx="2333786" cy="553998"/>
          </a:xfrm>
          <a:prstGeom prst="rect">
            <a:avLst/>
          </a:prstGeom>
          <a:noFill/>
        </p:spPr>
        <p:txBody>
          <a:bodyPr wrap="square" rtlCol="0">
            <a:spAutoFit/>
          </a:bodyPr>
          <a:lstStyle/>
          <a:p>
            <a:pPr algn="ctr"/>
            <a:r>
              <a:rPr lang="en-US" sz="3000" dirty="0"/>
              <a:t>6</a:t>
            </a:r>
          </a:p>
        </p:txBody>
      </p:sp>
      <p:sp>
        <p:nvSpPr>
          <p:cNvPr id="17" name="TextBox 16">
            <a:extLst>
              <a:ext uri="{FF2B5EF4-FFF2-40B4-BE49-F238E27FC236}">
                <a16:creationId xmlns:a16="http://schemas.microsoft.com/office/drawing/2014/main" id="{2A2865EC-23E5-3242-94FC-5E4E2318C41F}"/>
              </a:ext>
            </a:extLst>
          </p:cNvPr>
          <p:cNvSpPr txBox="1"/>
          <p:nvPr/>
        </p:nvSpPr>
        <p:spPr>
          <a:xfrm rot="16200000">
            <a:off x="2265918" y="1313412"/>
            <a:ext cx="2027045" cy="477054"/>
          </a:xfrm>
          <a:prstGeom prst="rect">
            <a:avLst/>
          </a:prstGeom>
          <a:noFill/>
        </p:spPr>
        <p:txBody>
          <a:bodyPr wrap="square" rtlCol="0">
            <a:spAutoFit/>
          </a:bodyPr>
          <a:lstStyle/>
          <a:p>
            <a:pPr algn="ctr"/>
            <a:r>
              <a:rPr lang="en-US" sz="2500" dirty="0">
                <a:latin typeface="Cambria" panose="02040503050406030204" pitchFamily="18" charset="0"/>
              </a:rPr>
              <a:t>Damage</a:t>
            </a:r>
          </a:p>
        </p:txBody>
      </p:sp>
    </p:spTree>
    <p:extLst>
      <p:ext uri="{BB962C8B-B14F-4D97-AF65-F5344CB8AC3E}">
        <p14:creationId xmlns:p14="http://schemas.microsoft.com/office/powerpoint/2010/main" val="18269430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1" name="Picture 40" descr="Chart, waterfall chart&#10;&#10;Description automatically generated">
            <a:extLst>
              <a:ext uri="{FF2B5EF4-FFF2-40B4-BE49-F238E27FC236}">
                <a16:creationId xmlns:a16="http://schemas.microsoft.com/office/drawing/2014/main" id="{53E6C058-431B-7046-85E4-7EE9EF604B68}"/>
              </a:ext>
            </a:extLst>
          </p:cNvPr>
          <p:cNvPicPr>
            <a:picLocks noChangeAspect="1"/>
          </p:cNvPicPr>
          <p:nvPr/>
        </p:nvPicPr>
        <p:blipFill rotWithShape="1">
          <a:blip r:embed="rId3"/>
          <a:srcRect l="27842" r="26880"/>
          <a:stretch/>
        </p:blipFill>
        <p:spPr>
          <a:xfrm>
            <a:off x="5575043" y="5079364"/>
            <a:ext cx="3060731" cy="4673154"/>
          </a:xfrm>
          <a:prstGeom prst="rect">
            <a:avLst/>
          </a:prstGeom>
        </p:spPr>
      </p:pic>
      <p:pic>
        <p:nvPicPr>
          <p:cNvPr id="24" name="Picture 23" descr="Icon&#10;&#10;Description automatically generated with medium confidence">
            <a:extLst>
              <a:ext uri="{FF2B5EF4-FFF2-40B4-BE49-F238E27FC236}">
                <a16:creationId xmlns:a16="http://schemas.microsoft.com/office/drawing/2014/main" id="{DD4ECB9A-847C-F646-9B43-B8EFAE618851}"/>
              </a:ext>
            </a:extLst>
          </p:cNvPr>
          <p:cNvPicPr>
            <a:picLocks noChangeAspect="1"/>
          </p:cNvPicPr>
          <p:nvPr/>
        </p:nvPicPr>
        <p:blipFill rotWithShape="1">
          <a:blip r:embed="rId4"/>
          <a:srcRect l="26989" r="26988"/>
          <a:stretch/>
        </p:blipFill>
        <p:spPr>
          <a:xfrm>
            <a:off x="281942" y="5080460"/>
            <a:ext cx="2832946" cy="4634135"/>
          </a:xfrm>
          <a:prstGeom prst="rect">
            <a:avLst/>
          </a:prstGeom>
        </p:spPr>
      </p:pic>
      <p:pic>
        <p:nvPicPr>
          <p:cNvPr id="30" name="Picture 29" descr="A picture containing text&#10;&#10;Description automatically generated">
            <a:extLst>
              <a:ext uri="{FF2B5EF4-FFF2-40B4-BE49-F238E27FC236}">
                <a16:creationId xmlns:a16="http://schemas.microsoft.com/office/drawing/2014/main" id="{DDFD77D9-262F-8D42-AA10-346E22A81E57}"/>
              </a:ext>
            </a:extLst>
          </p:cNvPr>
          <p:cNvPicPr>
            <a:picLocks noChangeAspect="1"/>
          </p:cNvPicPr>
          <p:nvPr/>
        </p:nvPicPr>
        <p:blipFill rotWithShape="1">
          <a:blip r:embed="rId5"/>
          <a:srcRect l="81555" t="62094"/>
          <a:stretch/>
        </p:blipFill>
        <p:spPr>
          <a:xfrm>
            <a:off x="1090672" y="3542409"/>
            <a:ext cx="1292412" cy="1999550"/>
          </a:xfrm>
          <a:prstGeom prst="rect">
            <a:avLst/>
          </a:prstGeom>
        </p:spPr>
      </p:pic>
      <p:pic>
        <p:nvPicPr>
          <p:cNvPr id="37" name="Picture 36" descr="A plane flying in the sky&#10;&#10;Description automatically generated with low confidence">
            <a:extLst>
              <a:ext uri="{FF2B5EF4-FFF2-40B4-BE49-F238E27FC236}">
                <a16:creationId xmlns:a16="http://schemas.microsoft.com/office/drawing/2014/main" id="{7F7B1B0E-44D6-894B-96A5-76AF8BB7545D}"/>
              </a:ext>
            </a:extLst>
          </p:cNvPr>
          <p:cNvPicPr>
            <a:picLocks noChangeAspect="1"/>
          </p:cNvPicPr>
          <p:nvPr/>
        </p:nvPicPr>
        <p:blipFill rotWithShape="1">
          <a:blip r:embed="rId6"/>
          <a:srcRect l="42627" t="37605" r="26988" b="38152"/>
          <a:stretch/>
        </p:blipFill>
        <p:spPr>
          <a:xfrm>
            <a:off x="3364835" y="3645981"/>
            <a:ext cx="2249414" cy="1351102"/>
          </a:xfrm>
          <a:prstGeom prst="rect">
            <a:avLst/>
          </a:prstGeom>
        </p:spPr>
      </p:pic>
      <p:pic>
        <p:nvPicPr>
          <p:cNvPr id="46" name="Picture 45" descr="A plane flying in the sky&#10;&#10;Description automatically generated with low confidence">
            <a:extLst>
              <a:ext uri="{FF2B5EF4-FFF2-40B4-BE49-F238E27FC236}">
                <a16:creationId xmlns:a16="http://schemas.microsoft.com/office/drawing/2014/main" id="{C3ADDBA2-EFB8-AC4E-BE0F-1C0389A6E66A}"/>
              </a:ext>
            </a:extLst>
          </p:cNvPr>
          <p:cNvPicPr>
            <a:picLocks noChangeAspect="1"/>
          </p:cNvPicPr>
          <p:nvPr/>
        </p:nvPicPr>
        <p:blipFill rotWithShape="1">
          <a:blip r:embed="rId7"/>
          <a:srcRect l="42627" t="37605" r="26988" b="38152"/>
          <a:stretch/>
        </p:blipFill>
        <p:spPr>
          <a:xfrm>
            <a:off x="3364835" y="5104078"/>
            <a:ext cx="2219233" cy="1332974"/>
          </a:xfrm>
          <a:prstGeom prst="rect">
            <a:avLst/>
          </a:prstGeom>
        </p:spPr>
      </p:pic>
      <p:pic>
        <p:nvPicPr>
          <p:cNvPr id="47" name="Picture 46" descr="A picture containing text&#10;&#10;Description automatically generated">
            <a:extLst>
              <a:ext uri="{FF2B5EF4-FFF2-40B4-BE49-F238E27FC236}">
                <a16:creationId xmlns:a16="http://schemas.microsoft.com/office/drawing/2014/main" id="{B35D2BFC-A665-474B-B574-07E6D0003151}"/>
              </a:ext>
            </a:extLst>
          </p:cNvPr>
          <p:cNvPicPr>
            <a:picLocks noChangeAspect="1"/>
          </p:cNvPicPr>
          <p:nvPr/>
        </p:nvPicPr>
        <p:blipFill rotWithShape="1">
          <a:blip r:embed="rId8"/>
          <a:srcRect l="42627" t="37605" r="26988" b="38152"/>
          <a:stretch/>
        </p:blipFill>
        <p:spPr>
          <a:xfrm>
            <a:off x="3364835" y="6517071"/>
            <a:ext cx="2219233" cy="1332974"/>
          </a:xfrm>
          <a:prstGeom prst="rect">
            <a:avLst/>
          </a:prstGeom>
        </p:spPr>
      </p:pic>
      <p:pic>
        <p:nvPicPr>
          <p:cNvPr id="48" name="Picture 47" descr="A picture containing text&#10;&#10;Description automatically generated">
            <a:extLst>
              <a:ext uri="{FF2B5EF4-FFF2-40B4-BE49-F238E27FC236}">
                <a16:creationId xmlns:a16="http://schemas.microsoft.com/office/drawing/2014/main" id="{0055EE95-0CC0-2A44-81FB-2832BC4BF3A1}"/>
              </a:ext>
            </a:extLst>
          </p:cNvPr>
          <p:cNvPicPr>
            <a:picLocks noChangeAspect="1"/>
          </p:cNvPicPr>
          <p:nvPr/>
        </p:nvPicPr>
        <p:blipFill rotWithShape="1">
          <a:blip r:embed="rId5"/>
          <a:srcRect l="42627" t="37605" r="26988" b="38152"/>
          <a:stretch/>
        </p:blipFill>
        <p:spPr>
          <a:xfrm>
            <a:off x="3365720" y="7930064"/>
            <a:ext cx="2231960" cy="1340618"/>
          </a:xfrm>
          <a:prstGeom prst="rect">
            <a:avLst/>
          </a:prstGeom>
        </p:spPr>
      </p:pic>
      <p:sp>
        <p:nvSpPr>
          <p:cNvPr id="19" name="Rectangle 18">
            <a:extLst>
              <a:ext uri="{FF2B5EF4-FFF2-40B4-BE49-F238E27FC236}">
                <a16:creationId xmlns:a16="http://schemas.microsoft.com/office/drawing/2014/main" id="{B4CB9A06-315E-524D-9C69-51B0A1628C11}"/>
              </a:ext>
            </a:extLst>
          </p:cNvPr>
          <p:cNvSpPr/>
          <p:nvPr/>
        </p:nvSpPr>
        <p:spPr>
          <a:xfrm>
            <a:off x="1399229" y="6951817"/>
            <a:ext cx="1512651" cy="866696"/>
          </a:xfrm>
          <a:prstGeom prst="rect">
            <a:avLst/>
          </a:prstGeom>
          <a:noFill/>
          <a:ln w="381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cxnSp>
        <p:nvCxnSpPr>
          <p:cNvPr id="20" name="Straight Connector 19">
            <a:extLst>
              <a:ext uri="{FF2B5EF4-FFF2-40B4-BE49-F238E27FC236}">
                <a16:creationId xmlns:a16="http://schemas.microsoft.com/office/drawing/2014/main" id="{5F2230F1-350F-6442-B931-5964AE02FAF5}"/>
              </a:ext>
            </a:extLst>
          </p:cNvPr>
          <p:cNvCxnSpPr>
            <a:cxnSpLocks/>
          </p:cNvCxnSpPr>
          <p:nvPr/>
        </p:nvCxnSpPr>
        <p:spPr>
          <a:xfrm flipH="1">
            <a:off x="2916381" y="3645981"/>
            <a:ext cx="448454" cy="328339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DAC46C7-1843-8745-8A89-B76AEAD277DA}"/>
              </a:ext>
            </a:extLst>
          </p:cNvPr>
          <p:cNvCxnSpPr>
            <a:cxnSpLocks/>
          </p:cNvCxnSpPr>
          <p:nvPr/>
        </p:nvCxnSpPr>
        <p:spPr>
          <a:xfrm flipH="1" flipV="1">
            <a:off x="2884121" y="7786309"/>
            <a:ext cx="480714" cy="147359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3D9A8C39-3F20-1746-9877-59B3E5D78A18}"/>
              </a:ext>
            </a:extLst>
          </p:cNvPr>
          <p:cNvSpPr txBox="1"/>
          <p:nvPr/>
        </p:nvSpPr>
        <p:spPr>
          <a:xfrm>
            <a:off x="0" y="8716684"/>
            <a:ext cx="1240328" cy="553998"/>
          </a:xfrm>
          <a:prstGeom prst="rect">
            <a:avLst/>
          </a:prstGeom>
          <a:noFill/>
        </p:spPr>
        <p:txBody>
          <a:bodyPr wrap="square" rtlCol="0">
            <a:spAutoFit/>
          </a:bodyPr>
          <a:lstStyle/>
          <a:p>
            <a:r>
              <a:rPr lang="en-US" sz="3000" dirty="0"/>
              <a:t>a)</a:t>
            </a:r>
          </a:p>
        </p:txBody>
      </p:sp>
      <p:sp>
        <p:nvSpPr>
          <p:cNvPr id="39" name="TextBox 38">
            <a:extLst>
              <a:ext uri="{FF2B5EF4-FFF2-40B4-BE49-F238E27FC236}">
                <a16:creationId xmlns:a16="http://schemas.microsoft.com/office/drawing/2014/main" id="{D9CC4234-AFF1-D74B-96D1-3EDF8C4B90B9}"/>
              </a:ext>
            </a:extLst>
          </p:cNvPr>
          <p:cNvSpPr txBox="1"/>
          <p:nvPr/>
        </p:nvSpPr>
        <p:spPr>
          <a:xfrm>
            <a:off x="5368583" y="8737437"/>
            <a:ext cx="1240328" cy="553998"/>
          </a:xfrm>
          <a:prstGeom prst="rect">
            <a:avLst/>
          </a:prstGeom>
          <a:noFill/>
        </p:spPr>
        <p:txBody>
          <a:bodyPr wrap="square" rtlCol="0">
            <a:spAutoFit/>
          </a:bodyPr>
          <a:lstStyle/>
          <a:p>
            <a:r>
              <a:rPr lang="en-US" sz="3000" dirty="0"/>
              <a:t>b)</a:t>
            </a:r>
          </a:p>
        </p:txBody>
      </p:sp>
      <p:pic>
        <p:nvPicPr>
          <p:cNvPr id="49" name="Picture 48" descr="Chart, waterfall chart&#10;&#10;Description automatically generated">
            <a:extLst>
              <a:ext uri="{FF2B5EF4-FFF2-40B4-BE49-F238E27FC236}">
                <a16:creationId xmlns:a16="http://schemas.microsoft.com/office/drawing/2014/main" id="{AA250409-53E6-604E-B630-70E87EBD5C8A}"/>
              </a:ext>
            </a:extLst>
          </p:cNvPr>
          <p:cNvPicPr>
            <a:picLocks noChangeAspect="1"/>
          </p:cNvPicPr>
          <p:nvPr/>
        </p:nvPicPr>
        <p:blipFill rotWithShape="1">
          <a:blip r:embed="rId3"/>
          <a:srcRect l="79902" t="60352"/>
          <a:stretch/>
        </p:blipFill>
        <p:spPr>
          <a:xfrm>
            <a:off x="6433358" y="3459887"/>
            <a:ext cx="1508588" cy="2057357"/>
          </a:xfrm>
          <a:prstGeom prst="rect">
            <a:avLst/>
          </a:prstGeom>
        </p:spPr>
      </p:pic>
      <p:sp>
        <p:nvSpPr>
          <p:cNvPr id="51" name="TextBox 50">
            <a:extLst>
              <a:ext uri="{FF2B5EF4-FFF2-40B4-BE49-F238E27FC236}">
                <a16:creationId xmlns:a16="http://schemas.microsoft.com/office/drawing/2014/main" id="{FED490C8-80EA-7F42-8F4B-2ACEED838AB0}"/>
              </a:ext>
            </a:extLst>
          </p:cNvPr>
          <p:cNvSpPr txBox="1"/>
          <p:nvPr/>
        </p:nvSpPr>
        <p:spPr>
          <a:xfrm>
            <a:off x="8346492" y="8741683"/>
            <a:ext cx="1240328" cy="553998"/>
          </a:xfrm>
          <a:prstGeom prst="rect">
            <a:avLst/>
          </a:prstGeom>
          <a:noFill/>
        </p:spPr>
        <p:txBody>
          <a:bodyPr wrap="square" rtlCol="0">
            <a:spAutoFit/>
          </a:bodyPr>
          <a:lstStyle/>
          <a:p>
            <a:r>
              <a:rPr lang="en-US" sz="3000" dirty="0"/>
              <a:t>c)</a:t>
            </a:r>
          </a:p>
        </p:txBody>
      </p:sp>
      <p:pic>
        <p:nvPicPr>
          <p:cNvPr id="54" name="Picture 53">
            <a:extLst>
              <a:ext uri="{FF2B5EF4-FFF2-40B4-BE49-F238E27FC236}">
                <a16:creationId xmlns:a16="http://schemas.microsoft.com/office/drawing/2014/main" id="{28BA7F46-2AAD-6E41-B31C-F66F6DB6F12F}"/>
              </a:ext>
            </a:extLst>
          </p:cNvPr>
          <p:cNvPicPr>
            <a:picLocks noChangeAspect="1"/>
          </p:cNvPicPr>
          <p:nvPr/>
        </p:nvPicPr>
        <p:blipFill>
          <a:blip r:embed="rId9"/>
          <a:stretch>
            <a:fillRect/>
          </a:stretch>
        </p:blipFill>
        <p:spPr>
          <a:xfrm>
            <a:off x="8369129" y="5281282"/>
            <a:ext cx="5346871" cy="4010153"/>
          </a:xfrm>
          <a:prstGeom prst="rect">
            <a:avLst/>
          </a:prstGeom>
        </p:spPr>
      </p:pic>
    </p:spTree>
    <p:extLst>
      <p:ext uri="{BB962C8B-B14F-4D97-AF65-F5344CB8AC3E}">
        <p14:creationId xmlns:p14="http://schemas.microsoft.com/office/powerpoint/2010/main" val="42497032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descr="Icon&#10;&#10;Description automatically generated with medium confidence">
            <a:extLst>
              <a:ext uri="{FF2B5EF4-FFF2-40B4-BE49-F238E27FC236}">
                <a16:creationId xmlns:a16="http://schemas.microsoft.com/office/drawing/2014/main" id="{DD4ECB9A-847C-F646-9B43-B8EFAE618851}"/>
              </a:ext>
            </a:extLst>
          </p:cNvPr>
          <p:cNvPicPr>
            <a:picLocks noChangeAspect="1"/>
          </p:cNvPicPr>
          <p:nvPr/>
        </p:nvPicPr>
        <p:blipFill rotWithShape="1">
          <a:blip r:embed="rId3"/>
          <a:srcRect l="26989" r="26988"/>
          <a:stretch/>
        </p:blipFill>
        <p:spPr>
          <a:xfrm>
            <a:off x="281942" y="5080460"/>
            <a:ext cx="2832946" cy="4634135"/>
          </a:xfrm>
          <a:prstGeom prst="rect">
            <a:avLst/>
          </a:prstGeom>
        </p:spPr>
      </p:pic>
      <p:pic>
        <p:nvPicPr>
          <p:cNvPr id="30" name="Picture 29" descr="A picture containing text&#10;&#10;Description automatically generated">
            <a:extLst>
              <a:ext uri="{FF2B5EF4-FFF2-40B4-BE49-F238E27FC236}">
                <a16:creationId xmlns:a16="http://schemas.microsoft.com/office/drawing/2014/main" id="{DDFD77D9-262F-8D42-AA10-346E22A81E57}"/>
              </a:ext>
            </a:extLst>
          </p:cNvPr>
          <p:cNvPicPr>
            <a:picLocks noChangeAspect="1"/>
          </p:cNvPicPr>
          <p:nvPr/>
        </p:nvPicPr>
        <p:blipFill rotWithShape="1">
          <a:blip r:embed="rId4"/>
          <a:srcRect l="81555" t="62094" r="3055"/>
          <a:stretch/>
        </p:blipFill>
        <p:spPr>
          <a:xfrm>
            <a:off x="896601" y="3542408"/>
            <a:ext cx="1078370" cy="1999550"/>
          </a:xfrm>
          <a:prstGeom prst="rect">
            <a:avLst/>
          </a:prstGeom>
        </p:spPr>
      </p:pic>
      <p:pic>
        <p:nvPicPr>
          <p:cNvPr id="37" name="Picture 36" descr="A plane flying in the sky&#10;&#10;Description automatically generated with low confidence">
            <a:extLst>
              <a:ext uri="{FF2B5EF4-FFF2-40B4-BE49-F238E27FC236}">
                <a16:creationId xmlns:a16="http://schemas.microsoft.com/office/drawing/2014/main" id="{7F7B1B0E-44D6-894B-96A5-76AF8BB7545D}"/>
              </a:ext>
            </a:extLst>
          </p:cNvPr>
          <p:cNvPicPr>
            <a:picLocks noChangeAspect="1"/>
          </p:cNvPicPr>
          <p:nvPr/>
        </p:nvPicPr>
        <p:blipFill rotWithShape="1">
          <a:blip r:embed="rId5"/>
          <a:srcRect l="42627" t="37605" r="26988" b="38152"/>
          <a:stretch/>
        </p:blipFill>
        <p:spPr>
          <a:xfrm>
            <a:off x="3364835" y="3645981"/>
            <a:ext cx="2249414" cy="1351102"/>
          </a:xfrm>
          <a:prstGeom prst="rect">
            <a:avLst/>
          </a:prstGeom>
        </p:spPr>
      </p:pic>
      <p:pic>
        <p:nvPicPr>
          <p:cNvPr id="46" name="Picture 45" descr="A plane flying in the sky&#10;&#10;Description automatically generated with low confidence">
            <a:extLst>
              <a:ext uri="{FF2B5EF4-FFF2-40B4-BE49-F238E27FC236}">
                <a16:creationId xmlns:a16="http://schemas.microsoft.com/office/drawing/2014/main" id="{C3ADDBA2-EFB8-AC4E-BE0F-1C0389A6E66A}"/>
              </a:ext>
            </a:extLst>
          </p:cNvPr>
          <p:cNvPicPr>
            <a:picLocks noChangeAspect="1"/>
          </p:cNvPicPr>
          <p:nvPr/>
        </p:nvPicPr>
        <p:blipFill rotWithShape="1">
          <a:blip r:embed="rId6"/>
          <a:srcRect l="42627" t="37605" r="26988" b="38152"/>
          <a:stretch/>
        </p:blipFill>
        <p:spPr>
          <a:xfrm>
            <a:off x="3364835" y="5104078"/>
            <a:ext cx="2219233" cy="1332974"/>
          </a:xfrm>
          <a:prstGeom prst="rect">
            <a:avLst/>
          </a:prstGeom>
        </p:spPr>
      </p:pic>
      <p:pic>
        <p:nvPicPr>
          <p:cNvPr id="47" name="Picture 46" descr="A picture containing text&#10;&#10;Description automatically generated">
            <a:extLst>
              <a:ext uri="{FF2B5EF4-FFF2-40B4-BE49-F238E27FC236}">
                <a16:creationId xmlns:a16="http://schemas.microsoft.com/office/drawing/2014/main" id="{B35D2BFC-A665-474B-B574-07E6D0003151}"/>
              </a:ext>
            </a:extLst>
          </p:cNvPr>
          <p:cNvPicPr>
            <a:picLocks noChangeAspect="1"/>
          </p:cNvPicPr>
          <p:nvPr/>
        </p:nvPicPr>
        <p:blipFill rotWithShape="1">
          <a:blip r:embed="rId7"/>
          <a:srcRect l="42627" t="37605" r="26988" b="38152"/>
          <a:stretch/>
        </p:blipFill>
        <p:spPr>
          <a:xfrm>
            <a:off x="3364835" y="6517071"/>
            <a:ext cx="2219233" cy="1332974"/>
          </a:xfrm>
          <a:prstGeom prst="rect">
            <a:avLst/>
          </a:prstGeom>
        </p:spPr>
      </p:pic>
      <p:pic>
        <p:nvPicPr>
          <p:cNvPr id="48" name="Picture 47" descr="A picture containing text&#10;&#10;Description automatically generated">
            <a:extLst>
              <a:ext uri="{FF2B5EF4-FFF2-40B4-BE49-F238E27FC236}">
                <a16:creationId xmlns:a16="http://schemas.microsoft.com/office/drawing/2014/main" id="{0055EE95-0CC0-2A44-81FB-2832BC4BF3A1}"/>
              </a:ext>
            </a:extLst>
          </p:cNvPr>
          <p:cNvPicPr>
            <a:picLocks noChangeAspect="1"/>
          </p:cNvPicPr>
          <p:nvPr/>
        </p:nvPicPr>
        <p:blipFill rotWithShape="1">
          <a:blip r:embed="rId4"/>
          <a:srcRect l="42627" t="37605" r="26988" b="38152"/>
          <a:stretch/>
        </p:blipFill>
        <p:spPr>
          <a:xfrm>
            <a:off x="3365720" y="7930064"/>
            <a:ext cx="2231960" cy="1340618"/>
          </a:xfrm>
          <a:prstGeom prst="rect">
            <a:avLst/>
          </a:prstGeom>
        </p:spPr>
      </p:pic>
      <p:cxnSp>
        <p:nvCxnSpPr>
          <p:cNvPr id="20" name="Straight Connector 19">
            <a:extLst>
              <a:ext uri="{FF2B5EF4-FFF2-40B4-BE49-F238E27FC236}">
                <a16:creationId xmlns:a16="http://schemas.microsoft.com/office/drawing/2014/main" id="{5F2230F1-350F-6442-B931-5964AE02FAF5}"/>
              </a:ext>
            </a:extLst>
          </p:cNvPr>
          <p:cNvCxnSpPr>
            <a:cxnSpLocks/>
          </p:cNvCxnSpPr>
          <p:nvPr/>
        </p:nvCxnSpPr>
        <p:spPr>
          <a:xfrm flipH="1">
            <a:off x="2916381" y="3645981"/>
            <a:ext cx="448454" cy="328339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DAC46C7-1843-8745-8A89-B76AEAD277DA}"/>
              </a:ext>
            </a:extLst>
          </p:cNvPr>
          <p:cNvCxnSpPr>
            <a:cxnSpLocks/>
          </p:cNvCxnSpPr>
          <p:nvPr/>
        </p:nvCxnSpPr>
        <p:spPr>
          <a:xfrm flipH="1" flipV="1">
            <a:off x="2884121" y="7786309"/>
            <a:ext cx="480714" cy="147359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3D9A8C39-3F20-1746-9877-59B3E5D78A18}"/>
              </a:ext>
            </a:extLst>
          </p:cNvPr>
          <p:cNvSpPr txBox="1"/>
          <p:nvPr/>
        </p:nvSpPr>
        <p:spPr>
          <a:xfrm>
            <a:off x="0" y="8716684"/>
            <a:ext cx="1240328" cy="553998"/>
          </a:xfrm>
          <a:prstGeom prst="rect">
            <a:avLst/>
          </a:prstGeom>
          <a:noFill/>
        </p:spPr>
        <p:txBody>
          <a:bodyPr wrap="square" rtlCol="0">
            <a:spAutoFit/>
          </a:bodyPr>
          <a:lstStyle/>
          <a:p>
            <a:r>
              <a:rPr lang="en-US" sz="3000" dirty="0"/>
              <a:t>a)</a:t>
            </a:r>
          </a:p>
        </p:txBody>
      </p:sp>
      <p:sp>
        <p:nvSpPr>
          <p:cNvPr id="39" name="TextBox 38">
            <a:extLst>
              <a:ext uri="{FF2B5EF4-FFF2-40B4-BE49-F238E27FC236}">
                <a16:creationId xmlns:a16="http://schemas.microsoft.com/office/drawing/2014/main" id="{D9CC4234-AFF1-D74B-96D1-3EDF8C4B90B9}"/>
              </a:ext>
            </a:extLst>
          </p:cNvPr>
          <p:cNvSpPr txBox="1"/>
          <p:nvPr/>
        </p:nvSpPr>
        <p:spPr>
          <a:xfrm>
            <a:off x="5682095" y="8737437"/>
            <a:ext cx="1240328" cy="553998"/>
          </a:xfrm>
          <a:prstGeom prst="rect">
            <a:avLst/>
          </a:prstGeom>
          <a:noFill/>
        </p:spPr>
        <p:txBody>
          <a:bodyPr wrap="square" rtlCol="0">
            <a:spAutoFit/>
          </a:bodyPr>
          <a:lstStyle/>
          <a:p>
            <a:r>
              <a:rPr lang="en-US" sz="3000" dirty="0"/>
              <a:t>b)</a:t>
            </a:r>
          </a:p>
        </p:txBody>
      </p:sp>
      <p:pic>
        <p:nvPicPr>
          <p:cNvPr id="54" name="Picture 53">
            <a:extLst>
              <a:ext uri="{FF2B5EF4-FFF2-40B4-BE49-F238E27FC236}">
                <a16:creationId xmlns:a16="http://schemas.microsoft.com/office/drawing/2014/main" id="{28BA7F46-2AAD-6E41-B31C-F66F6DB6F12F}"/>
              </a:ext>
            </a:extLst>
          </p:cNvPr>
          <p:cNvPicPr>
            <a:picLocks noChangeAspect="1"/>
          </p:cNvPicPr>
          <p:nvPr/>
        </p:nvPicPr>
        <p:blipFill>
          <a:blip r:embed="rId8"/>
          <a:stretch>
            <a:fillRect/>
          </a:stretch>
        </p:blipFill>
        <p:spPr>
          <a:xfrm>
            <a:off x="6099426" y="3645981"/>
            <a:ext cx="7499602" cy="5624701"/>
          </a:xfrm>
          <a:prstGeom prst="rect">
            <a:avLst/>
          </a:prstGeom>
        </p:spPr>
      </p:pic>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9AC1E136-17FA-F94C-96D2-EEC55AD07568}"/>
                  </a:ext>
                </a:extLst>
              </p:cNvPr>
              <p:cNvSpPr txBox="1"/>
              <p:nvPr/>
            </p:nvSpPr>
            <p:spPr>
              <a:xfrm rot="16200000">
                <a:off x="1378532" y="4349822"/>
                <a:ext cx="1260152" cy="384721"/>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m:rPr>
                          <m:sty m:val="p"/>
                        </m:rPr>
                        <a:rPr lang="en-US" sz="2500" b="0" i="0" smtClean="0">
                          <a:latin typeface="Cambria Math" panose="02040503050406030204" pitchFamily="18" charset="0"/>
                        </a:rPr>
                        <m:t>J</m:t>
                      </m:r>
                      <m:r>
                        <a:rPr lang="en-US" sz="2500" b="0" i="0" smtClean="0">
                          <a:latin typeface="Cambria Math" panose="02040503050406030204" pitchFamily="18" charset="0"/>
                        </a:rPr>
                        <m:t>=</m:t>
                      </m:r>
                      <m:r>
                        <m:rPr>
                          <m:sty m:val="p"/>
                        </m:rPr>
                        <a:rPr lang="en-US" sz="2500" b="0" i="0" smtClean="0">
                          <a:latin typeface="Cambria Math" panose="02040503050406030204" pitchFamily="18" charset="0"/>
                        </a:rPr>
                        <m:t>det</m:t>
                      </m:r>
                      <m:r>
                        <a:rPr lang="en-US" sz="2500" b="1" i="0" smtClean="0">
                          <a:latin typeface="Cambria Math" panose="02040503050406030204" pitchFamily="18" charset="0"/>
                        </a:rPr>
                        <m:t>𝐅</m:t>
                      </m:r>
                    </m:oMath>
                  </m:oMathPara>
                </a14:m>
                <a:endParaRPr lang="en-US" sz="2500" b="1" dirty="0"/>
              </a:p>
            </p:txBody>
          </p:sp>
        </mc:Choice>
        <mc:Fallback>
          <p:sp>
            <p:nvSpPr>
              <p:cNvPr id="2" name="TextBox 1">
                <a:extLst>
                  <a:ext uri="{FF2B5EF4-FFF2-40B4-BE49-F238E27FC236}">
                    <a16:creationId xmlns:a16="http://schemas.microsoft.com/office/drawing/2014/main" id="{9AC1E136-17FA-F94C-96D2-EEC55AD07568}"/>
                  </a:ext>
                </a:extLst>
              </p:cNvPr>
              <p:cNvSpPr txBox="1">
                <a:spLocks noRot="1" noChangeAspect="1" noMove="1" noResize="1" noEditPoints="1" noAdjustHandles="1" noChangeArrowheads="1" noChangeShapeType="1" noTextEdit="1"/>
              </p:cNvSpPr>
              <p:nvPr/>
            </p:nvSpPr>
            <p:spPr>
              <a:xfrm rot="16200000">
                <a:off x="1378532" y="4349822"/>
                <a:ext cx="1260152" cy="384721"/>
              </a:xfrm>
              <a:prstGeom prst="rect">
                <a:avLst/>
              </a:prstGeom>
              <a:blipFill>
                <a:blip r:embed="rId9"/>
                <a:stretch>
                  <a:fillRect t="-4000" r="-29032" b="-6000"/>
                </a:stretch>
              </a:blipFill>
            </p:spPr>
            <p:txBody>
              <a:bodyPr/>
              <a:lstStyle/>
              <a:p>
                <a:r>
                  <a:rPr lang="en-US">
                    <a:noFill/>
                  </a:rPr>
                  <a:t> </a:t>
                </a:r>
              </a:p>
            </p:txBody>
          </p:sp>
        </mc:Fallback>
      </mc:AlternateContent>
      <p:cxnSp>
        <p:nvCxnSpPr>
          <p:cNvPr id="4" name="Straight Connector 3">
            <a:extLst>
              <a:ext uri="{FF2B5EF4-FFF2-40B4-BE49-F238E27FC236}">
                <a16:creationId xmlns:a16="http://schemas.microsoft.com/office/drawing/2014/main" id="{D0DEB935-867C-3E41-824D-B6C87BFB679A}"/>
              </a:ext>
            </a:extLst>
          </p:cNvPr>
          <p:cNvCxnSpPr>
            <a:cxnSpLocks/>
          </p:cNvCxnSpPr>
          <p:nvPr/>
        </p:nvCxnSpPr>
        <p:spPr>
          <a:xfrm>
            <a:off x="3902586" y="8434552"/>
            <a:ext cx="677731" cy="0"/>
          </a:xfrm>
          <a:prstGeom prst="line">
            <a:avLst/>
          </a:prstGeom>
          <a:ln w="1905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0F31FD1E-8953-4C41-9D94-4E0EE9DAB896}"/>
              </a:ext>
            </a:extLst>
          </p:cNvPr>
          <p:cNvCxnSpPr>
            <a:cxnSpLocks/>
          </p:cNvCxnSpPr>
          <p:nvPr/>
        </p:nvCxnSpPr>
        <p:spPr>
          <a:xfrm flipH="1" flipV="1">
            <a:off x="1698415" y="6485698"/>
            <a:ext cx="2740" cy="914400"/>
          </a:xfrm>
          <a:prstGeom prst="straightConnector1">
            <a:avLst/>
          </a:prstGeom>
          <a:ln w="28575">
            <a:solidFill>
              <a:srgbClr val="FF0000"/>
            </a:solidFill>
            <a:prstDash val="sysDash"/>
            <a:tailEnd type="triangle" w="lg"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5D981A1F-4D1C-A443-B439-4D25B71CB176}"/>
              </a:ext>
            </a:extLst>
          </p:cNvPr>
          <p:cNvCxnSpPr>
            <a:cxnSpLocks/>
          </p:cNvCxnSpPr>
          <p:nvPr/>
        </p:nvCxnSpPr>
        <p:spPr>
          <a:xfrm flipV="1">
            <a:off x="1698415" y="7397527"/>
            <a:ext cx="914400" cy="1"/>
          </a:xfrm>
          <a:prstGeom prst="straightConnector1">
            <a:avLst/>
          </a:prstGeom>
          <a:ln w="28575">
            <a:solidFill>
              <a:srgbClr val="FF0000"/>
            </a:solidFill>
            <a:prstDash val="sysDash"/>
            <a:tailEnd type="triangle" w="lg"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3" name="TextBox 22">
                <a:extLst>
                  <a:ext uri="{FF2B5EF4-FFF2-40B4-BE49-F238E27FC236}">
                    <a16:creationId xmlns:a16="http://schemas.microsoft.com/office/drawing/2014/main" id="{C677D297-EB17-EF4C-A7B1-A14A12ACD296}"/>
                  </a:ext>
                </a:extLst>
              </p:cNvPr>
              <p:cNvSpPr txBox="1"/>
              <p:nvPr/>
            </p:nvSpPr>
            <p:spPr>
              <a:xfrm>
                <a:off x="2546256" y="7205166"/>
                <a:ext cx="286745" cy="38472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500" b="0" i="1" smtClean="0">
                          <a:solidFill>
                            <a:srgbClr val="FF0000"/>
                          </a:solidFill>
                          <a:latin typeface="Cambria Math" panose="02040503050406030204" pitchFamily="18" charset="0"/>
                        </a:rPr>
                        <m:t>𝑋</m:t>
                      </m:r>
                    </m:oMath>
                  </m:oMathPara>
                </a14:m>
                <a:endParaRPr lang="en-US" sz="2500" dirty="0">
                  <a:solidFill>
                    <a:srgbClr val="FF0000"/>
                  </a:solidFill>
                </a:endParaRPr>
              </a:p>
            </p:txBody>
          </p:sp>
        </mc:Choice>
        <mc:Fallback>
          <p:sp>
            <p:nvSpPr>
              <p:cNvPr id="23" name="TextBox 22">
                <a:extLst>
                  <a:ext uri="{FF2B5EF4-FFF2-40B4-BE49-F238E27FC236}">
                    <a16:creationId xmlns:a16="http://schemas.microsoft.com/office/drawing/2014/main" id="{C677D297-EB17-EF4C-A7B1-A14A12ACD296}"/>
                  </a:ext>
                </a:extLst>
              </p:cNvPr>
              <p:cNvSpPr txBox="1">
                <a:spLocks noRot="1" noChangeAspect="1" noMove="1" noResize="1" noEditPoints="1" noAdjustHandles="1" noChangeArrowheads="1" noChangeShapeType="1" noTextEdit="1"/>
              </p:cNvSpPr>
              <p:nvPr/>
            </p:nvSpPr>
            <p:spPr>
              <a:xfrm>
                <a:off x="2546256" y="7205166"/>
                <a:ext cx="286745" cy="384721"/>
              </a:xfrm>
              <a:prstGeom prst="rect">
                <a:avLst/>
              </a:prstGeom>
              <a:blipFill>
                <a:blip r:embed="rId10"/>
                <a:stretch>
                  <a:fillRect l="-25000" r="-20833" b="-645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5" name="TextBox 24">
                <a:extLst>
                  <a:ext uri="{FF2B5EF4-FFF2-40B4-BE49-F238E27FC236}">
                    <a16:creationId xmlns:a16="http://schemas.microsoft.com/office/drawing/2014/main" id="{C342707E-BFED-404F-AA78-F4F331C18624}"/>
                  </a:ext>
                </a:extLst>
              </p:cNvPr>
              <p:cNvSpPr txBox="1"/>
              <p:nvPr/>
            </p:nvSpPr>
            <p:spPr>
              <a:xfrm>
                <a:off x="1597617" y="6111547"/>
                <a:ext cx="273921" cy="38472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500" b="0" i="1" smtClean="0">
                          <a:solidFill>
                            <a:srgbClr val="FF0000"/>
                          </a:solidFill>
                          <a:latin typeface="Cambria Math" panose="02040503050406030204" pitchFamily="18" charset="0"/>
                        </a:rPr>
                        <m:t>𝑌</m:t>
                      </m:r>
                    </m:oMath>
                  </m:oMathPara>
                </a14:m>
                <a:endParaRPr lang="en-US" sz="2500" dirty="0">
                  <a:solidFill>
                    <a:srgbClr val="FF0000"/>
                  </a:solidFill>
                </a:endParaRPr>
              </a:p>
            </p:txBody>
          </p:sp>
        </mc:Choice>
        <mc:Fallback>
          <p:sp>
            <p:nvSpPr>
              <p:cNvPr id="25" name="TextBox 24">
                <a:extLst>
                  <a:ext uri="{FF2B5EF4-FFF2-40B4-BE49-F238E27FC236}">
                    <a16:creationId xmlns:a16="http://schemas.microsoft.com/office/drawing/2014/main" id="{C342707E-BFED-404F-AA78-F4F331C18624}"/>
                  </a:ext>
                </a:extLst>
              </p:cNvPr>
              <p:cNvSpPr txBox="1">
                <a:spLocks noRot="1" noChangeAspect="1" noMove="1" noResize="1" noEditPoints="1" noAdjustHandles="1" noChangeArrowheads="1" noChangeShapeType="1" noTextEdit="1"/>
              </p:cNvSpPr>
              <p:nvPr/>
            </p:nvSpPr>
            <p:spPr>
              <a:xfrm>
                <a:off x="1597617" y="6111547"/>
                <a:ext cx="273921" cy="384721"/>
              </a:xfrm>
              <a:prstGeom prst="rect">
                <a:avLst/>
              </a:prstGeom>
              <a:blipFill>
                <a:blip r:embed="rId11"/>
                <a:stretch>
                  <a:fillRect l="-21739" r="-21739" b="-6452"/>
                </a:stretch>
              </a:blipFill>
            </p:spPr>
            <p:txBody>
              <a:bodyPr/>
              <a:lstStyle/>
              <a:p>
                <a:r>
                  <a:rPr lang="en-US">
                    <a:noFill/>
                  </a:rPr>
                  <a:t> </a:t>
                </a:r>
              </a:p>
            </p:txBody>
          </p:sp>
        </mc:Fallback>
      </mc:AlternateContent>
      <p:sp>
        <p:nvSpPr>
          <p:cNvPr id="26" name="Oval 25">
            <a:extLst>
              <a:ext uri="{FF2B5EF4-FFF2-40B4-BE49-F238E27FC236}">
                <a16:creationId xmlns:a16="http://schemas.microsoft.com/office/drawing/2014/main" id="{70BB0A43-12DB-DD44-93F6-410D751AD718}"/>
              </a:ext>
            </a:extLst>
          </p:cNvPr>
          <p:cNvSpPr/>
          <p:nvPr/>
        </p:nvSpPr>
        <p:spPr>
          <a:xfrm>
            <a:off x="1658255" y="7341855"/>
            <a:ext cx="91440" cy="91440"/>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latin typeface="Cambria" panose="02040503050406030204" pitchFamily="18" charset="0"/>
            </a:endParaRPr>
          </a:p>
        </p:txBody>
      </p:sp>
      <mc:AlternateContent xmlns:mc="http://schemas.openxmlformats.org/markup-compatibility/2006">
        <mc:Choice xmlns:a14="http://schemas.microsoft.com/office/drawing/2010/main" Requires="a14">
          <p:sp>
            <p:nvSpPr>
              <p:cNvPr id="27" name="TextBox 26">
                <a:extLst>
                  <a:ext uri="{FF2B5EF4-FFF2-40B4-BE49-F238E27FC236}">
                    <a16:creationId xmlns:a16="http://schemas.microsoft.com/office/drawing/2014/main" id="{514FDA79-B55B-CD4C-BA1D-581E3DABFC73}"/>
                  </a:ext>
                </a:extLst>
              </p:cNvPr>
              <p:cNvSpPr txBox="1"/>
              <p:nvPr/>
            </p:nvSpPr>
            <p:spPr>
              <a:xfrm>
                <a:off x="1567014" y="7407780"/>
                <a:ext cx="273921" cy="38472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500" b="0" i="1" smtClean="0">
                          <a:solidFill>
                            <a:srgbClr val="FF0000"/>
                          </a:solidFill>
                          <a:latin typeface="Cambria Math" panose="02040503050406030204" pitchFamily="18" charset="0"/>
                        </a:rPr>
                        <m:t>𝑍</m:t>
                      </m:r>
                    </m:oMath>
                  </m:oMathPara>
                </a14:m>
                <a:endParaRPr lang="en-US" sz="2500" dirty="0">
                  <a:solidFill>
                    <a:srgbClr val="FF0000"/>
                  </a:solidFill>
                </a:endParaRPr>
              </a:p>
            </p:txBody>
          </p:sp>
        </mc:Choice>
        <mc:Fallback>
          <p:sp>
            <p:nvSpPr>
              <p:cNvPr id="27" name="TextBox 26">
                <a:extLst>
                  <a:ext uri="{FF2B5EF4-FFF2-40B4-BE49-F238E27FC236}">
                    <a16:creationId xmlns:a16="http://schemas.microsoft.com/office/drawing/2014/main" id="{514FDA79-B55B-CD4C-BA1D-581E3DABFC73}"/>
                  </a:ext>
                </a:extLst>
              </p:cNvPr>
              <p:cNvSpPr txBox="1">
                <a:spLocks noRot="1" noChangeAspect="1" noMove="1" noResize="1" noEditPoints="1" noAdjustHandles="1" noChangeArrowheads="1" noChangeShapeType="1" noTextEdit="1"/>
              </p:cNvSpPr>
              <p:nvPr/>
            </p:nvSpPr>
            <p:spPr>
              <a:xfrm>
                <a:off x="1567014" y="7407780"/>
                <a:ext cx="273921" cy="384721"/>
              </a:xfrm>
              <a:prstGeom prst="rect">
                <a:avLst/>
              </a:prstGeom>
              <a:blipFill>
                <a:blip r:embed="rId12"/>
                <a:stretch>
                  <a:fillRect l="-27273" r="-22727" b="-3226"/>
                </a:stretch>
              </a:blipFill>
            </p:spPr>
            <p:txBody>
              <a:bodyPr/>
              <a:lstStyle/>
              <a:p>
                <a:r>
                  <a:rPr lang="en-US">
                    <a:noFill/>
                  </a:rPr>
                  <a:t> </a:t>
                </a:r>
              </a:p>
            </p:txBody>
          </p:sp>
        </mc:Fallback>
      </mc:AlternateContent>
      <p:sp>
        <p:nvSpPr>
          <p:cNvPr id="19" name="Rectangle 18">
            <a:extLst>
              <a:ext uri="{FF2B5EF4-FFF2-40B4-BE49-F238E27FC236}">
                <a16:creationId xmlns:a16="http://schemas.microsoft.com/office/drawing/2014/main" id="{B4CB9A06-315E-524D-9C69-51B0A1628C11}"/>
              </a:ext>
            </a:extLst>
          </p:cNvPr>
          <p:cNvSpPr/>
          <p:nvPr/>
        </p:nvSpPr>
        <p:spPr>
          <a:xfrm>
            <a:off x="1399229" y="6951817"/>
            <a:ext cx="1512651" cy="866696"/>
          </a:xfrm>
          <a:prstGeom prst="rect">
            <a:avLst/>
          </a:prstGeom>
          <a:noFill/>
          <a:ln w="381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cxnSp>
        <p:nvCxnSpPr>
          <p:cNvPr id="40" name="Straight Connector 39">
            <a:extLst>
              <a:ext uri="{FF2B5EF4-FFF2-40B4-BE49-F238E27FC236}">
                <a16:creationId xmlns:a16="http://schemas.microsoft.com/office/drawing/2014/main" id="{00CEB166-9488-AB45-A2A6-E4374EE44C49}"/>
              </a:ext>
            </a:extLst>
          </p:cNvPr>
          <p:cNvCxnSpPr>
            <a:cxnSpLocks/>
          </p:cNvCxnSpPr>
          <p:nvPr/>
        </p:nvCxnSpPr>
        <p:spPr>
          <a:xfrm>
            <a:off x="3902587" y="8555474"/>
            <a:ext cx="677731" cy="0"/>
          </a:xfrm>
          <a:prstGeom prst="line">
            <a:avLst/>
          </a:prstGeom>
          <a:ln w="19050">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D9332F02-AC8A-B948-93B5-1BBF97D8CA74}"/>
              </a:ext>
            </a:extLst>
          </p:cNvPr>
          <p:cNvSpPr txBox="1"/>
          <p:nvPr/>
        </p:nvSpPr>
        <p:spPr>
          <a:xfrm>
            <a:off x="4563690" y="8887769"/>
            <a:ext cx="1528262" cy="369332"/>
          </a:xfrm>
          <a:prstGeom prst="rect">
            <a:avLst/>
          </a:prstGeom>
          <a:noFill/>
        </p:spPr>
        <p:txBody>
          <a:bodyPr wrap="square" rtlCol="0">
            <a:spAutoFit/>
          </a:bodyPr>
          <a:lstStyle/>
          <a:p>
            <a:r>
              <a:rPr lang="en-US" dirty="0">
                <a:latin typeface="Cambria" panose="02040503050406030204" pitchFamily="18" charset="0"/>
              </a:rPr>
              <a:t>Y=0.02</a:t>
            </a:r>
          </a:p>
        </p:txBody>
      </p:sp>
      <p:sp>
        <p:nvSpPr>
          <p:cNvPr id="42" name="TextBox 41">
            <a:extLst>
              <a:ext uri="{FF2B5EF4-FFF2-40B4-BE49-F238E27FC236}">
                <a16:creationId xmlns:a16="http://schemas.microsoft.com/office/drawing/2014/main" id="{5425D1F8-2614-A646-AD42-88237878742C}"/>
              </a:ext>
            </a:extLst>
          </p:cNvPr>
          <p:cNvSpPr txBox="1"/>
          <p:nvPr/>
        </p:nvSpPr>
        <p:spPr>
          <a:xfrm>
            <a:off x="4554595" y="7908223"/>
            <a:ext cx="1528262" cy="369332"/>
          </a:xfrm>
          <a:prstGeom prst="rect">
            <a:avLst/>
          </a:prstGeom>
          <a:noFill/>
        </p:spPr>
        <p:txBody>
          <a:bodyPr wrap="square" rtlCol="0">
            <a:spAutoFit/>
          </a:bodyPr>
          <a:lstStyle/>
          <a:p>
            <a:r>
              <a:rPr lang="en-US" dirty="0">
                <a:latin typeface="Cambria" panose="02040503050406030204" pitchFamily="18" charset="0"/>
              </a:rPr>
              <a:t>Y=0.12</a:t>
            </a:r>
          </a:p>
        </p:txBody>
      </p:sp>
      <p:cxnSp>
        <p:nvCxnSpPr>
          <p:cNvPr id="43" name="Straight Connector 42">
            <a:extLst>
              <a:ext uri="{FF2B5EF4-FFF2-40B4-BE49-F238E27FC236}">
                <a16:creationId xmlns:a16="http://schemas.microsoft.com/office/drawing/2014/main" id="{814F8895-CA40-F549-9138-4451FF207C70}"/>
              </a:ext>
            </a:extLst>
          </p:cNvPr>
          <p:cNvCxnSpPr>
            <a:cxnSpLocks/>
          </p:cNvCxnSpPr>
          <p:nvPr/>
        </p:nvCxnSpPr>
        <p:spPr>
          <a:xfrm flipH="1">
            <a:off x="4580317" y="8218382"/>
            <a:ext cx="101858" cy="177874"/>
          </a:xfrm>
          <a:prstGeom prst="line">
            <a:avLst/>
          </a:prstGeom>
          <a:ln w="12700">
            <a:solidFill>
              <a:schemeClr val="tx1"/>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353A3662-1317-F24C-B53E-CE949FB6F1EF}"/>
              </a:ext>
            </a:extLst>
          </p:cNvPr>
          <p:cNvCxnSpPr>
            <a:cxnSpLocks/>
          </p:cNvCxnSpPr>
          <p:nvPr/>
        </p:nvCxnSpPr>
        <p:spPr>
          <a:xfrm flipH="1" flipV="1">
            <a:off x="4580317" y="8635494"/>
            <a:ext cx="92128" cy="290572"/>
          </a:xfrm>
          <a:prstGeom prst="line">
            <a:avLst/>
          </a:prstGeom>
          <a:ln w="12700">
            <a:solidFill>
              <a:schemeClr val="tx1"/>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06556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 name="Picture 53">
            <a:extLst>
              <a:ext uri="{FF2B5EF4-FFF2-40B4-BE49-F238E27FC236}">
                <a16:creationId xmlns:a16="http://schemas.microsoft.com/office/drawing/2014/main" id="{28BA7F46-2AAD-6E41-B31C-F66F6DB6F12F}"/>
              </a:ext>
            </a:extLst>
          </p:cNvPr>
          <p:cNvPicPr>
            <a:picLocks noChangeAspect="1"/>
          </p:cNvPicPr>
          <p:nvPr/>
        </p:nvPicPr>
        <p:blipFill>
          <a:blip r:embed="rId3"/>
          <a:stretch>
            <a:fillRect/>
          </a:stretch>
        </p:blipFill>
        <p:spPr>
          <a:xfrm>
            <a:off x="1144377" y="3302859"/>
            <a:ext cx="11427245" cy="8570433"/>
          </a:xfrm>
          <a:prstGeom prst="rect">
            <a:avLst/>
          </a:prstGeom>
        </p:spPr>
      </p:pic>
      <p:pic>
        <p:nvPicPr>
          <p:cNvPr id="30" name="Picture 29" descr="A picture containing text&#10;&#10;Description automatically generated">
            <a:extLst>
              <a:ext uri="{FF2B5EF4-FFF2-40B4-BE49-F238E27FC236}">
                <a16:creationId xmlns:a16="http://schemas.microsoft.com/office/drawing/2014/main" id="{DDFD77D9-262F-8D42-AA10-346E22A81E57}"/>
              </a:ext>
            </a:extLst>
          </p:cNvPr>
          <p:cNvPicPr>
            <a:picLocks noChangeAspect="1"/>
          </p:cNvPicPr>
          <p:nvPr/>
        </p:nvPicPr>
        <p:blipFill rotWithShape="1">
          <a:blip r:embed="rId4"/>
          <a:srcRect l="81555" t="62094" r="3055"/>
          <a:stretch/>
        </p:blipFill>
        <p:spPr>
          <a:xfrm>
            <a:off x="4749134" y="3759553"/>
            <a:ext cx="1078370" cy="1999550"/>
          </a:xfrm>
          <a:prstGeom prst="rect">
            <a:avLst/>
          </a:prstGeom>
        </p:spPr>
      </p:pic>
      <p:pic>
        <p:nvPicPr>
          <p:cNvPr id="48" name="Picture 47" descr="A picture containing text&#10;&#10;Description automatically generated">
            <a:extLst>
              <a:ext uri="{FF2B5EF4-FFF2-40B4-BE49-F238E27FC236}">
                <a16:creationId xmlns:a16="http://schemas.microsoft.com/office/drawing/2014/main" id="{0055EE95-0CC0-2A44-81FB-2832BC4BF3A1}"/>
              </a:ext>
            </a:extLst>
          </p:cNvPr>
          <p:cNvPicPr>
            <a:picLocks noChangeAspect="1"/>
          </p:cNvPicPr>
          <p:nvPr/>
        </p:nvPicPr>
        <p:blipFill rotWithShape="1">
          <a:blip r:embed="rId4"/>
          <a:srcRect l="42627" t="37605" r="26988" b="38152"/>
          <a:stretch/>
        </p:blipFill>
        <p:spPr>
          <a:xfrm>
            <a:off x="6413719" y="4327881"/>
            <a:ext cx="2231960" cy="1340618"/>
          </a:xfrm>
          <a:prstGeom prst="rect">
            <a:avLst/>
          </a:prstGeom>
        </p:spPr>
      </p:pic>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9AC1E136-17FA-F94C-96D2-EEC55AD07568}"/>
                  </a:ext>
                </a:extLst>
              </p:cNvPr>
              <p:cNvSpPr txBox="1"/>
              <p:nvPr/>
            </p:nvSpPr>
            <p:spPr>
              <a:xfrm rot="16200000">
                <a:off x="5231065" y="4566967"/>
                <a:ext cx="1260152" cy="384721"/>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m:rPr>
                          <m:sty m:val="p"/>
                        </m:rPr>
                        <a:rPr lang="en-US" sz="2500" b="0" i="0" smtClean="0">
                          <a:latin typeface="Cambria Math" panose="02040503050406030204" pitchFamily="18" charset="0"/>
                        </a:rPr>
                        <m:t>J</m:t>
                      </m:r>
                      <m:r>
                        <a:rPr lang="en-US" sz="2500" b="0" i="0" smtClean="0">
                          <a:latin typeface="Cambria Math" panose="02040503050406030204" pitchFamily="18" charset="0"/>
                        </a:rPr>
                        <m:t>=</m:t>
                      </m:r>
                      <m:r>
                        <m:rPr>
                          <m:sty m:val="p"/>
                        </m:rPr>
                        <a:rPr lang="en-US" sz="2500" b="0" i="0" smtClean="0">
                          <a:latin typeface="Cambria Math" panose="02040503050406030204" pitchFamily="18" charset="0"/>
                        </a:rPr>
                        <m:t>det</m:t>
                      </m:r>
                      <m:r>
                        <a:rPr lang="en-US" sz="2500" b="1" i="0" smtClean="0">
                          <a:latin typeface="Cambria Math" panose="02040503050406030204" pitchFamily="18" charset="0"/>
                        </a:rPr>
                        <m:t>𝐅</m:t>
                      </m:r>
                    </m:oMath>
                  </m:oMathPara>
                </a14:m>
                <a:endParaRPr lang="en-US" sz="2500" b="1" dirty="0"/>
              </a:p>
            </p:txBody>
          </p:sp>
        </mc:Choice>
        <mc:Fallback>
          <p:sp>
            <p:nvSpPr>
              <p:cNvPr id="2" name="TextBox 1">
                <a:extLst>
                  <a:ext uri="{FF2B5EF4-FFF2-40B4-BE49-F238E27FC236}">
                    <a16:creationId xmlns:a16="http://schemas.microsoft.com/office/drawing/2014/main" id="{9AC1E136-17FA-F94C-96D2-EEC55AD07568}"/>
                  </a:ext>
                </a:extLst>
              </p:cNvPr>
              <p:cNvSpPr txBox="1">
                <a:spLocks noRot="1" noChangeAspect="1" noMove="1" noResize="1" noEditPoints="1" noAdjustHandles="1" noChangeArrowheads="1" noChangeShapeType="1" noTextEdit="1"/>
              </p:cNvSpPr>
              <p:nvPr/>
            </p:nvSpPr>
            <p:spPr>
              <a:xfrm rot="16200000">
                <a:off x="5231065" y="4566967"/>
                <a:ext cx="1260152" cy="384721"/>
              </a:xfrm>
              <a:prstGeom prst="rect">
                <a:avLst/>
              </a:prstGeom>
              <a:blipFill>
                <a:blip r:embed="rId5"/>
                <a:stretch>
                  <a:fillRect t="-2970" r="-29032" b="-5941"/>
                </a:stretch>
              </a:blipFill>
            </p:spPr>
            <p:txBody>
              <a:bodyPr/>
              <a:lstStyle/>
              <a:p>
                <a:r>
                  <a:rPr lang="en-US">
                    <a:noFill/>
                  </a:rPr>
                  <a:t> </a:t>
                </a:r>
              </a:p>
            </p:txBody>
          </p:sp>
        </mc:Fallback>
      </mc:AlternateContent>
      <p:cxnSp>
        <p:nvCxnSpPr>
          <p:cNvPr id="4" name="Straight Connector 3">
            <a:extLst>
              <a:ext uri="{FF2B5EF4-FFF2-40B4-BE49-F238E27FC236}">
                <a16:creationId xmlns:a16="http://schemas.microsoft.com/office/drawing/2014/main" id="{D0DEB935-867C-3E41-824D-B6C87BFB679A}"/>
              </a:ext>
            </a:extLst>
          </p:cNvPr>
          <p:cNvCxnSpPr>
            <a:cxnSpLocks/>
          </p:cNvCxnSpPr>
          <p:nvPr/>
        </p:nvCxnSpPr>
        <p:spPr>
          <a:xfrm>
            <a:off x="6950585" y="4832369"/>
            <a:ext cx="677731" cy="0"/>
          </a:xfrm>
          <a:prstGeom prst="line">
            <a:avLst/>
          </a:prstGeom>
          <a:ln w="1905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00CEB166-9488-AB45-A2A6-E4374EE44C49}"/>
              </a:ext>
            </a:extLst>
          </p:cNvPr>
          <p:cNvCxnSpPr>
            <a:cxnSpLocks/>
          </p:cNvCxnSpPr>
          <p:nvPr/>
        </p:nvCxnSpPr>
        <p:spPr>
          <a:xfrm>
            <a:off x="6950586" y="4953291"/>
            <a:ext cx="677731" cy="0"/>
          </a:xfrm>
          <a:prstGeom prst="line">
            <a:avLst/>
          </a:prstGeom>
          <a:ln w="1905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814F8895-CA40-F549-9138-4451FF207C70}"/>
              </a:ext>
            </a:extLst>
          </p:cNvPr>
          <p:cNvCxnSpPr>
            <a:cxnSpLocks/>
            <a:endCxn id="3" idx="1"/>
          </p:cNvCxnSpPr>
          <p:nvPr/>
        </p:nvCxnSpPr>
        <p:spPr>
          <a:xfrm flipV="1">
            <a:off x="7628316" y="4603470"/>
            <a:ext cx="1207571" cy="223774"/>
          </a:xfrm>
          <a:prstGeom prst="line">
            <a:avLst/>
          </a:prstGeom>
          <a:ln w="38100">
            <a:solidFill>
              <a:srgbClr val="FF0000"/>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 name="Double Brace 2">
            <a:extLst>
              <a:ext uri="{FF2B5EF4-FFF2-40B4-BE49-F238E27FC236}">
                <a16:creationId xmlns:a16="http://schemas.microsoft.com/office/drawing/2014/main" id="{0A7984E4-4BB6-6E45-B82B-2C4F28D4EB2E}"/>
              </a:ext>
            </a:extLst>
          </p:cNvPr>
          <p:cNvSpPr/>
          <p:nvPr/>
        </p:nvSpPr>
        <p:spPr>
          <a:xfrm>
            <a:off x="8835887" y="4223831"/>
            <a:ext cx="2350755" cy="759277"/>
          </a:xfrm>
          <a:prstGeom prst="bracePair">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8" name="Double Brace 27">
            <a:extLst>
              <a:ext uri="{FF2B5EF4-FFF2-40B4-BE49-F238E27FC236}">
                <a16:creationId xmlns:a16="http://schemas.microsoft.com/office/drawing/2014/main" id="{3BA3E98C-0217-884A-80D7-A7CE2A72CFAA}"/>
              </a:ext>
            </a:extLst>
          </p:cNvPr>
          <p:cNvSpPr/>
          <p:nvPr/>
        </p:nvSpPr>
        <p:spPr>
          <a:xfrm>
            <a:off x="8835886" y="5109155"/>
            <a:ext cx="2350755" cy="759277"/>
          </a:xfrm>
          <a:prstGeom prst="bracePair">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33" name="Straight Connector 32">
            <a:extLst>
              <a:ext uri="{FF2B5EF4-FFF2-40B4-BE49-F238E27FC236}">
                <a16:creationId xmlns:a16="http://schemas.microsoft.com/office/drawing/2014/main" id="{2E978227-3B6E-EA4F-A173-A5F0C4F00E38}"/>
              </a:ext>
            </a:extLst>
          </p:cNvPr>
          <p:cNvCxnSpPr>
            <a:cxnSpLocks/>
            <a:endCxn id="28" idx="1"/>
          </p:cNvCxnSpPr>
          <p:nvPr/>
        </p:nvCxnSpPr>
        <p:spPr>
          <a:xfrm>
            <a:off x="7596122" y="4956901"/>
            <a:ext cx="1239764" cy="531893"/>
          </a:xfrm>
          <a:prstGeom prst="line">
            <a:avLst/>
          </a:prstGeom>
          <a:ln w="38100">
            <a:solidFill>
              <a:srgbClr val="FF0000"/>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35" name="Picture 34">
            <a:extLst>
              <a:ext uri="{FF2B5EF4-FFF2-40B4-BE49-F238E27FC236}">
                <a16:creationId xmlns:a16="http://schemas.microsoft.com/office/drawing/2014/main" id="{3917684D-A7DB-224F-BA08-577CF464F139}"/>
              </a:ext>
            </a:extLst>
          </p:cNvPr>
          <p:cNvPicPr>
            <a:picLocks noChangeAspect="1"/>
          </p:cNvPicPr>
          <p:nvPr/>
        </p:nvPicPr>
        <p:blipFill rotWithShape="1">
          <a:blip r:embed="rId3"/>
          <a:srcRect l="68369" t="10586" r="13355" b="80298"/>
          <a:stretch/>
        </p:blipFill>
        <p:spPr>
          <a:xfrm>
            <a:off x="8974046" y="5122806"/>
            <a:ext cx="2088486" cy="781274"/>
          </a:xfrm>
          <a:prstGeom prst="rect">
            <a:avLst/>
          </a:prstGeom>
        </p:spPr>
      </p:pic>
      <p:pic>
        <p:nvPicPr>
          <p:cNvPr id="36" name="Picture 35">
            <a:extLst>
              <a:ext uri="{FF2B5EF4-FFF2-40B4-BE49-F238E27FC236}">
                <a16:creationId xmlns:a16="http://schemas.microsoft.com/office/drawing/2014/main" id="{D16BE81E-2873-0748-984D-181B2B2EE4AA}"/>
              </a:ext>
            </a:extLst>
          </p:cNvPr>
          <p:cNvPicPr>
            <a:picLocks noChangeAspect="1"/>
          </p:cNvPicPr>
          <p:nvPr/>
        </p:nvPicPr>
        <p:blipFill rotWithShape="1">
          <a:blip r:embed="rId3"/>
          <a:srcRect l="68369" t="20778" r="13355" b="69234"/>
          <a:stretch/>
        </p:blipFill>
        <p:spPr>
          <a:xfrm>
            <a:off x="8967020" y="4190098"/>
            <a:ext cx="2088486" cy="856034"/>
          </a:xfrm>
          <a:prstGeom prst="rect">
            <a:avLst/>
          </a:prstGeom>
        </p:spPr>
      </p:pic>
    </p:spTree>
    <p:extLst>
      <p:ext uri="{BB962C8B-B14F-4D97-AF65-F5344CB8AC3E}">
        <p14:creationId xmlns:p14="http://schemas.microsoft.com/office/powerpoint/2010/main" val="20715289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Box 25">
            <a:extLst>
              <a:ext uri="{FF2B5EF4-FFF2-40B4-BE49-F238E27FC236}">
                <a16:creationId xmlns:a16="http://schemas.microsoft.com/office/drawing/2014/main" id="{EF8DA88F-C6D9-9148-8379-B42A9E6955F1}"/>
              </a:ext>
            </a:extLst>
          </p:cNvPr>
          <p:cNvSpPr txBox="1"/>
          <p:nvPr/>
        </p:nvSpPr>
        <p:spPr>
          <a:xfrm>
            <a:off x="11783942" y="2459579"/>
            <a:ext cx="1594884" cy="3954929"/>
          </a:xfrm>
          <a:prstGeom prst="rect">
            <a:avLst/>
          </a:prstGeom>
          <a:noFill/>
        </p:spPr>
        <p:txBody>
          <a:bodyPr wrap="square" rtlCol="0">
            <a:spAutoFit/>
          </a:bodyPr>
          <a:lstStyle/>
          <a:p>
            <a:pPr>
              <a:spcAft>
                <a:spcPts val="1100"/>
              </a:spcAft>
            </a:pPr>
            <a:r>
              <a:rPr lang="en-US" sz="2800" dirty="0">
                <a:latin typeface="Cambria Math" panose="02040503050406030204" pitchFamily="18" charset="0"/>
                <a:ea typeface="Cambria Math" panose="02040503050406030204" pitchFamily="18" charset="0"/>
              </a:rPr>
              <a:t>1.4</a:t>
            </a:r>
          </a:p>
          <a:p>
            <a:pPr>
              <a:spcAft>
                <a:spcPts val="1100"/>
              </a:spcAft>
            </a:pPr>
            <a:r>
              <a:rPr lang="en-US" sz="2800" dirty="0">
                <a:latin typeface="Cambria Math" panose="02040503050406030204" pitchFamily="18" charset="0"/>
                <a:ea typeface="Cambria Math" panose="02040503050406030204" pitchFamily="18" charset="0"/>
              </a:rPr>
              <a:t>1.0</a:t>
            </a:r>
          </a:p>
          <a:p>
            <a:pPr>
              <a:spcAft>
                <a:spcPts val="1100"/>
              </a:spcAft>
            </a:pPr>
            <a:r>
              <a:rPr lang="en-US" sz="2800" dirty="0">
                <a:latin typeface="Cambria Math" panose="02040503050406030204" pitchFamily="18" charset="0"/>
                <a:ea typeface="Cambria Math" panose="02040503050406030204" pitchFamily="18" charset="0"/>
              </a:rPr>
              <a:t>0.5</a:t>
            </a:r>
          </a:p>
          <a:p>
            <a:pPr>
              <a:spcAft>
                <a:spcPts val="1100"/>
              </a:spcAft>
            </a:pPr>
            <a:r>
              <a:rPr lang="en-US" sz="2800" dirty="0">
                <a:latin typeface="Cambria Math" panose="02040503050406030204" pitchFamily="18" charset="0"/>
                <a:ea typeface="Cambria Math" panose="02040503050406030204" pitchFamily="18" charset="0"/>
              </a:rPr>
              <a:t>0.0</a:t>
            </a:r>
          </a:p>
          <a:p>
            <a:pPr>
              <a:spcAft>
                <a:spcPts val="1100"/>
              </a:spcAft>
            </a:pPr>
            <a:r>
              <a:rPr lang="en-US" sz="2800" dirty="0">
                <a:latin typeface="Cambria Math" panose="02040503050406030204" pitchFamily="18" charset="0"/>
                <a:ea typeface="Cambria Math" panose="02040503050406030204" pitchFamily="18" charset="0"/>
              </a:rPr>
              <a:t>-0.5</a:t>
            </a:r>
          </a:p>
          <a:p>
            <a:pPr>
              <a:spcAft>
                <a:spcPts val="1100"/>
              </a:spcAft>
            </a:pPr>
            <a:r>
              <a:rPr lang="en-US" sz="2800" dirty="0">
                <a:latin typeface="Cambria Math" panose="02040503050406030204" pitchFamily="18" charset="0"/>
                <a:ea typeface="Cambria Math" panose="02040503050406030204" pitchFamily="18" charset="0"/>
              </a:rPr>
              <a:t>-1</a:t>
            </a:r>
          </a:p>
          <a:p>
            <a:pPr>
              <a:spcAft>
                <a:spcPts val="1100"/>
              </a:spcAft>
            </a:pPr>
            <a:r>
              <a:rPr lang="en-US" sz="2800" dirty="0">
                <a:latin typeface="Cambria Math" panose="02040503050406030204" pitchFamily="18" charset="0"/>
                <a:ea typeface="Cambria Math" panose="02040503050406030204" pitchFamily="18" charset="0"/>
              </a:rPr>
              <a:t>-1.4</a:t>
            </a:r>
          </a:p>
        </p:txBody>
      </p:sp>
      <p:sp>
        <p:nvSpPr>
          <p:cNvPr id="28" name="TextBox 27">
            <a:extLst>
              <a:ext uri="{FF2B5EF4-FFF2-40B4-BE49-F238E27FC236}">
                <a16:creationId xmlns:a16="http://schemas.microsoft.com/office/drawing/2014/main" id="{1CDA6664-8977-784B-9D9F-0AD5CD765E3B}"/>
              </a:ext>
            </a:extLst>
          </p:cNvPr>
          <p:cNvSpPr txBox="1"/>
          <p:nvPr/>
        </p:nvSpPr>
        <p:spPr>
          <a:xfrm>
            <a:off x="11783942" y="7941615"/>
            <a:ext cx="1594884" cy="4503797"/>
          </a:xfrm>
          <a:prstGeom prst="rect">
            <a:avLst/>
          </a:prstGeom>
          <a:noFill/>
        </p:spPr>
        <p:txBody>
          <a:bodyPr wrap="square" rtlCol="0">
            <a:spAutoFit/>
          </a:bodyPr>
          <a:lstStyle/>
          <a:p>
            <a:pPr>
              <a:spcAft>
                <a:spcPts val="1600"/>
              </a:spcAft>
            </a:pPr>
            <a:r>
              <a:rPr lang="en-US" sz="2700" dirty="0">
                <a:latin typeface="Cambria Math" panose="02040503050406030204" pitchFamily="18" charset="0"/>
                <a:ea typeface="Cambria Math" panose="02040503050406030204" pitchFamily="18" charset="0"/>
              </a:rPr>
              <a:t>10</a:t>
            </a:r>
          </a:p>
          <a:p>
            <a:r>
              <a:rPr lang="en-US" sz="2700" dirty="0">
                <a:latin typeface="Cambria Math" panose="02040503050406030204" pitchFamily="18" charset="0"/>
                <a:ea typeface="Cambria Math" panose="02040503050406030204" pitchFamily="18" charset="0"/>
              </a:rPr>
              <a:t>8.0</a:t>
            </a:r>
          </a:p>
          <a:p>
            <a:r>
              <a:rPr lang="en-US" sz="2700" dirty="0">
                <a:latin typeface="Cambria Math" panose="02040503050406030204" pitchFamily="18" charset="0"/>
                <a:ea typeface="Cambria Math" panose="02040503050406030204" pitchFamily="18" charset="0"/>
              </a:rPr>
              <a:t>7.0</a:t>
            </a:r>
          </a:p>
          <a:p>
            <a:r>
              <a:rPr lang="en-US" sz="2700" dirty="0">
                <a:latin typeface="Cambria Math" panose="02040503050406030204" pitchFamily="18" charset="0"/>
                <a:ea typeface="Cambria Math" panose="02040503050406030204" pitchFamily="18" charset="0"/>
              </a:rPr>
              <a:t>6.0</a:t>
            </a:r>
          </a:p>
          <a:p>
            <a:r>
              <a:rPr lang="en-US" sz="2700" dirty="0">
                <a:latin typeface="Cambria Math" panose="02040503050406030204" pitchFamily="18" charset="0"/>
                <a:ea typeface="Cambria Math" panose="02040503050406030204" pitchFamily="18" charset="0"/>
              </a:rPr>
              <a:t>5.0</a:t>
            </a:r>
          </a:p>
          <a:p>
            <a:r>
              <a:rPr lang="en-US" sz="2700" dirty="0">
                <a:latin typeface="Cambria Math" panose="02040503050406030204" pitchFamily="18" charset="0"/>
                <a:ea typeface="Cambria Math" panose="02040503050406030204" pitchFamily="18" charset="0"/>
              </a:rPr>
              <a:t>4.0</a:t>
            </a:r>
          </a:p>
          <a:p>
            <a:r>
              <a:rPr lang="en-US" sz="2700" dirty="0">
                <a:latin typeface="Cambria Math" panose="02040503050406030204" pitchFamily="18" charset="0"/>
                <a:ea typeface="Cambria Math" panose="02040503050406030204" pitchFamily="18" charset="0"/>
              </a:rPr>
              <a:t>3.0</a:t>
            </a:r>
          </a:p>
          <a:p>
            <a:r>
              <a:rPr lang="en-US" sz="2700" dirty="0">
                <a:latin typeface="Cambria Math" panose="02040503050406030204" pitchFamily="18" charset="0"/>
                <a:ea typeface="Cambria Math" panose="02040503050406030204" pitchFamily="18" charset="0"/>
              </a:rPr>
              <a:t>2.0</a:t>
            </a:r>
          </a:p>
          <a:p>
            <a:r>
              <a:rPr lang="en-US" sz="2700" dirty="0">
                <a:latin typeface="Cambria Math" panose="02040503050406030204" pitchFamily="18" charset="0"/>
                <a:ea typeface="Cambria Math" panose="02040503050406030204" pitchFamily="18" charset="0"/>
              </a:rPr>
              <a:t>1.0</a:t>
            </a:r>
          </a:p>
          <a:p>
            <a:r>
              <a:rPr lang="en-US" sz="2700" dirty="0">
                <a:latin typeface="Cambria Math" panose="02040503050406030204" pitchFamily="18" charset="0"/>
                <a:ea typeface="Cambria Math" panose="02040503050406030204" pitchFamily="18" charset="0"/>
              </a:rPr>
              <a:t>-4.55e-2</a:t>
            </a:r>
          </a:p>
        </p:txBody>
      </p:sp>
      <p:sp>
        <p:nvSpPr>
          <p:cNvPr id="27" name="TextBox 26">
            <a:extLst>
              <a:ext uri="{FF2B5EF4-FFF2-40B4-BE49-F238E27FC236}">
                <a16:creationId xmlns:a16="http://schemas.microsoft.com/office/drawing/2014/main" id="{11C000D8-C1F1-2B45-9056-E261AF74A4AA}"/>
              </a:ext>
            </a:extLst>
          </p:cNvPr>
          <p:cNvSpPr txBox="1"/>
          <p:nvPr/>
        </p:nvSpPr>
        <p:spPr>
          <a:xfrm>
            <a:off x="5193345" y="8308436"/>
            <a:ext cx="1594884" cy="3954929"/>
          </a:xfrm>
          <a:prstGeom prst="rect">
            <a:avLst/>
          </a:prstGeom>
          <a:noFill/>
        </p:spPr>
        <p:txBody>
          <a:bodyPr wrap="square" rtlCol="0">
            <a:spAutoFit/>
          </a:bodyPr>
          <a:lstStyle/>
          <a:p>
            <a:pPr>
              <a:spcAft>
                <a:spcPts val="1100"/>
              </a:spcAft>
            </a:pPr>
            <a:r>
              <a:rPr lang="en-US" sz="2800" dirty="0">
                <a:latin typeface="Cambria Math" panose="02040503050406030204" pitchFamily="18" charset="0"/>
                <a:ea typeface="Cambria Math" panose="02040503050406030204" pitchFamily="18" charset="0"/>
              </a:rPr>
              <a:t>8.0</a:t>
            </a:r>
          </a:p>
          <a:p>
            <a:pPr>
              <a:spcAft>
                <a:spcPts val="1100"/>
              </a:spcAft>
            </a:pPr>
            <a:r>
              <a:rPr lang="en-US" sz="2800" dirty="0">
                <a:latin typeface="Cambria Math" panose="02040503050406030204" pitchFamily="18" charset="0"/>
                <a:ea typeface="Cambria Math" panose="02040503050406030204" pitchFamily="18" charset="0"/>
              </a:rPr>
              <a:t>5.0</a:t>
            </a:r>
          </a:p>
          <a:p>
            <a:pPr>
              <a:spcAft>
                <a:spcPts val="1100"/>
              </a:spcAft>
            </a:pPr>
            <a:r>
              <a:rPr lang="en-US" sz="2800" dirty="0">
                <a:latin typeface="Cambria Math" panose="02040503050406030204" pitchFamily="18" charset="0"/>
                <a:ea typeface="Cambria Math" panose="02040503050406030204" pitchFamily="18" charset="0"/>
              </a:rPr>
              <a:t>2.5</a:t>
            </a:r>
          </a:p>
          <a:p>
            <a:pPr>
              <a:spcAft>
                <a:spcPts val="1100"/>
              </a:spcAft>
            </a:pPr>
            <a:r>
              <a:rPr lang="en-US" sz="2800" dirty="0">
                <a:latin typeface="Cambria Math" panose="02040503050406030204" pitchFamily="18" charset="0"/>
                <a:ea typeface="Cambria Math" panose="02040503050406030204" pitchFamily="18" charset="0"/>
              </a:rPr>
              <a:t>0.0</a:t>
            </a:r>
          </a:p>
          <a:p>
            <a:pPr>
              <a:spcAft>
                <a:spcPts val="1100"/>
              </a:spcAft>
            </a:pPr>
            <a:r>
              <a:rPr lang="en-US" sz="2800" dirty="0">
                <a:latin typeface="Cambria Math" panose="02040503050406030204" pitchFamily="18" charset="0"/>
                <a:ea typeface="Cambria Math" panose="02040503050406030204" pitchFamily="18" charset="0"/>
              </a:rPr>
              <a:t>-2.5</a:t>
            </a:r>
          </a:p>
          <a:p>
            <a:pPr>
              <a:spcAft>
                <a:spcPts val="1100"/>
              </a:spcAft>
            </a:pPr>
            <a:r>
              <a:rPr lang="en-US" sz="2800" dirty="0">
                <a:latin typeface="Cambria Math" panose="02040503050406030204" pitchFamily="18" charset="0"/>
                <a:ea typeface="Cambria Math" panose="02040503050406030204" pitchFamily="18" charset="0"/>
              </a:rPr>
              <a:t>-5.0</a:t>
            </a:r>
          </a:p>
          <a:p>
            <a:pPr>
              <a:spcAft>
                <a:spcPts val="1100"/>
              </a:spcAft>
            </a:pPr>
            <a:r>
              <a:rPr lang="en-US" sz="2800" dirty="0">
                <a:latin typeface="Cambria Math" panose="02040503050406030204" pitchFamily="18" charset="0"/>
                <a:ea typeface="Cambria Math" panose="02040503050406030204" pitchFamily="18" charset="0"/>
              </a:rPr>
              <a:t>-8.0</a:t>
            </a:r>
          </a:p>
        </p:txBody>
      </p:sp>
      <p:sp>
        <p:nvSpPr>
          <p:cNvPr id="2" name="TextBox 1">
            <a:extLst>
              <a:ext uri="{FF2B5EF4-FFF2-40B4-BE49-F238E27FC236}">
                <a16:creationId xmlns:a16="http://schemas.microsoft.com/office/drawing/2014/main" id="{A5294567-F41E-754D-A21E-052D5B79FBD4}"/>
              </a:ext>
            </a:extLst>
          </p:cNvPr>
          <p:cNvSpPr txBox="1"/>
          <p:nvPr/>
        </p:nvSpPr>
        <p:spPr>
          <a:xfrm>
            <a:off x="5123973" y="2390718"/>
            <a:ext cx="1594884" cy="4096827"/>
          </a:xfrm>
          <a:prstGeom prst="rect">
            <a:avLst/>
          </a:prstGeom>
          <a:noFill/>
        </p:spPr>
        <p:txBody>
          <a:bodyPr wrap="square" rtlCol="0">
            <a:spAutoFit/>
          </a:bodyPr>
          <a:lstStyle/>
          <a:p>
            <a:pPr>
              <a:lnSpc>
                <a:spcPct val="150000"/>
              </a:lnSpc>
              <a:spcAft>
                <a:spcPts val="300"/>
              </a:spcAft>
            </a:pPr>
            <a:r>
              <a:rPr lang="en-US" sz="2800" dirty="0">
                <a:latin typeface="Cambria Math" panose="02040503050406030204" pitchFamily="18" charset="0"/>
                <a:ea typeface="Cambria Math" panose="02040503050406030204" pitchFamily="18" charset="0"/>
              </a:rPr>
              <a:t>1.05</a:t>
            </a:r>
          </a:p>
          <a:p>
            <a:pPr>
              <a:lnSpc>
                <a:spcPct val="150000"/>
              </a:lnSpc>
              <a:spcAft>
                <a:spcPts val="300"/>
              </a:spcAft>
            </a:pPr>
            <a:r>
              <a:rPr lang="en-US" sz="2800" dirty="0">
                <a:latin typeface="Cambria Math" panose="02040503050406030204" pitchFamily="18" charset="0"/>
                <a:ea typeface="Cambria Math" panose="02040503050406030204" pitchFamily="18" charset="0"/>
              </a:rPr>
              <a:t>0.75</a:t>
            </a:r>
          </a:p>
          <a:p>
            <a:pPr>
              <a:lnSpc>
                <a:spcPct val="150000"/>
              </a:lnSpc>
              <a:spcAft>
                <a:spcPts val="300"/>
              </a:spcAft>
            </a:pPr>
            <a:r>
              <a:rPr lang="en-US" sz="2800" dirty="0">
                <a:latin typeface="Cambria Math" panose="02040503050406030204" pitchFamily="18" charset="0"/>
                <a:ea typeface="Cambria Math" panose="02040503050406030204" pitchFamily="18" charset="0"/>
              </a:rPr>
              <a:t>0.50</a:t>
            </a:r>
          </a:p>
          <a:p>
            <a:pPr>
              <a:lnSpc>
                <a:spcPct val="150000"/>
              </a:lnSpc>
              <a:spcAft>
                <a:spcPts val="300"/>
              </a:spcAft>
            </a:pPr>
            <a:r>
              <a:rPr lang="en-US" sz="2800" dirty="0">
                <a:latin typeface="Cambria Math" panose="02040503050406030204" pitchFamily="18" charset="0"/>
                <a:ea typeface="Cambria Math" panose="02040503050406030204" pitchFamily="18" charset="0"/>
              </a:rPr>
              <a:t>0.025</a:t>
            </a:r>
          </a:p>
          <a:p>
            <a:pPr>
              <a:lnSpc>
                <a:spcPct val="150000"/>
              </a:lnSpc>
              <a:spcAft>
                <a:spcPts val="300"/>
              </a:spcAft>
            </a:pPr>
            <a:r>
              <a:rPr lang="en-US" sz="2800" dirty="0">
                <a:latin typeface="Cambria Math" panose="02040503050406030204" pitchFamily="18" charset="0"/>
                <a:ea typeface="Cambria Math" panose="02040503050406030204" pitchFamily="18" charset="0"/>
              </a:rPr>
              <a:t>0.00</a:t>
            </a:r>
          </a:p>
          <a:p>
            <a:pPr>
              <a:lnSpc>
                <a:spcPct val="150000"/>
              </a:lnSpc>
              <a:spcAft>
                <a:spcPts val="300"/>
              </a:spcAft>
            </a:pPr>
            <a:r>
              <a:rPr lang="en-US" sz="2800" dirty="0">
                <a:latin typeface="Cambria Math" panose="02040503050406030204" pitchFamily="18" charset="0"/>
                <a:ea typeface="Cambria Math" panose="02040503050406030204" pitchFamily="18" charset="0"/>
              </a:rPr>
              <a:t>-2.45</a:t>
            </a:r>
          </a:p>
        </p:txBody>
      </p:sp>
      <p:pic>
        <p:nvPicPr>
          <p:cNvPr id="18" name="Picture 17" descr="A plane flying in the sky&#10;&#10;Description automatically generated with low confidence">
            <a:extLst>
              <a:ext uri="{FF2B5EF4-FFF2-40B4-BE49-F238E27FC236}">
                <a16:creationId xmlns:a16="http://schemas.microsoft.com/office/drawing/2014/main" id="{B8338BF6-5FB0-E24C-8B16-B62E37D8CD78}"/>
              </a:ext>
            </a:extLst>
          </p:cNvPr>
          <p:cNvPicPr>
            <a:picLocks noChangeAspect="1"/>
          </p:cNvPicPr>
          <p:nvPr/>
        </p:nvPicPr>
        <p:blipFill rotWithShape="1">
          <a:blip r:embed="rId3"/>
          <a:srcRect l="25305" r="25305"/>
          <a:stretch/>
        </p:blipFill>
        <p:spPr>
          <a:xfrm>
            <a:off x="7239000" y="6858000"/>
            <a:ext cx="4114800" cy="6731000"/>
          </a:xfrm>
          <a:prstGeom prst="rect">
            <a:avLst/>
          </a:prstGeom>
        </p:spPr>
      </p:pic>
      <p:pic>
        <p:nvPicPr>
          <p:cNvPr id="20" name="Picture 19" descr="Chart&#10;&#10;Description automatically generated">
            <a:extLst>
              <a:ext uri="{FF2B5EF4-FFF2-40B4-BE49-F238E27FC236}">
                <a16:creationId xmlns:a16="http://schemas.microsoft.com/office/drawing/2014/main" id="{DA793127-0E01-9147-A9D6-D95CF2ED13B7}"/>
              </a:ext>
            </a:extLst>
          </p:cNvPr>
          <p:cNvPicPr>
            <a:picLocks noChangeAspect="1"/>
          </p:cNvPicPr>
          <p:nvPr/>
        </p:nvPicPr>
        <p:blipFill rotWithShape="1">
          <a:blip r:embed="rId4"/>
          <a:srcRect l="25305" r="25305"/>
          <a:stretch/>
        </p:blipFill>
        <p:spPr>
          <a:xfrm>
            <a:off x="685800" y="6858000"/>
            <a:ext cx="4114800" cy="6731000"/>
          </a:xfrm>
          <a:prstGeom prst="rect">
            <a:avLst/>
          </a:prstGeom>
        </p:spPr>
      </p:pic>
      <p:pic>
        <p:nvPicPr>
          <p:cNvPr id="22" name="Picture 21" descr="A picture containing text, dark&#10;&#10;Description automatically generated">
            <a:extLst>
              <a:ext uri="{FF2B5EF4-FFF2-40B4-BE49-F238E27FC236}">
                <a16:creationId xmlns:a16="http://schemas.microsoft.com/office/drawing/2014/main" id="{0F33BD1C-9C1E-7145-A704-235B75D4BC28}"/>
              </a:ext>
            </a:extLst>
          </p:cNvPr>
          <p:cNvPicPr>
            <a:picLocks noChangeAspect="1"/>
          </p:cNvPicPr>
          <p:nvPr/>
        </p:nvPicPr>
        <p:blipFill rotWithShape="1">
          <a:blip r:embed="rId5"/>
          <a:srcRect l="25305" r="25305"/>
          <a:stretch/>
        </p:blipFill>
        <p:spPr>
          <a:xfrm>
            <a:off x="7239000" y="1003300"/>
            <a:ext cx="4114800" cy="6731000"/>
          </a:xfrm>
          <a:prstGeom prst="rect">
            <a:avLst/>
          </a:prstGeom>
        </p:spPr>
      </p:pic>
      <p:pic>
        <p:nvPicPr>
          <p:cNvPr id="24" name="Picture 23" descr="A picture containing text, dark&#10;&#10;Description automatically generated">
            <a:extLst>
              <a:ext uri="{FF2B5EF4-FFF2-40B4-BE49-F238E27FC236}">
                <a16:creationId xmlns:a16="http://schemas.microsoft.com/office/drawing/2014/main" id="{FEE4AA32-EC13-3F47-A79C-FA88AD6C0A48}"/>
              </a:ext>
            </a:extLst>
          </p:cNvPr>
          <p:cNvPicPr>
            <a:picLocks noChangeAspect="1"/>
          </p:cNvPicPr>
          <p:nvPr/>
        </p:nvPicPr>
        <p:blipFill rotWithShape="1">
          <a:blip r:embed="rId6"/>
          <a:srcRect l="25305" r="25305"/>
          <a:stretch/>
        </p:blipFill>
        <p:spPr>
          <a:xfrm>
            <a:off x="685800" y="1003300"/>
            <a:ext cx="4114800" cy="6731000"/>
          </a:xfrm>
          <a:prstGeom prst="rect">
            <a:avLst/>
          </a:prstGeom>
        </p:spPr>
      </p:pic>
      <p:pic>
        <p:nvPicPr>
          <p:cNvPr id="10" name="Picture 9" descr="A picture containing text, dark&#10;&#10;Description automatically generated">
            <a:extLst>
              <a:ext uri="{FF2B5EF4-FFF2-40B4-BE49-F238E27FC236}">
                <a16:creationId xmlns:a16="http://schemas.microsoft.com/office/drawing/2014/main" id="{CA68709D-427B-5B40-847A-1524D1E64C20}"/>
              </a:ext>
            </a:extLst>
          </p:cNvPr>
          <p:cNvPicPr>
            <a:picLocks noChangeAspect="1"/>
          </p:cNvPicPr>
          <p:nvPr/>
        </p:nvPicPr>
        <p:blipFill rotWithShape="1">
          <a:blip r:embed="rId6"/>
          <a:srcRect l="79573" t="61698" r="13418"/>
          <a:stretch/>
        </p:blipFill>
        <p:spPr>
          <a:xfrm>
            <a:off x="4216402" y="2328935"/>
            <a:ext cx="924010" cy="4079730"/>
          </a:xfrm>
          <a:prstGeom prst="rect">
            <a:avLst/>
          </a:prstGeom>
        </p:spPr>
      </p:pic>
      <p:pic>
        <p:nvPicPr>
          <p:cNvPr id="11" name="Picture 10" descr="A picture containing text, dark&#10;&#10;Description automatically generated">
            <a:extLst>
              <a:ext uri="{FF2B5EF4-FFF2-40B4-BE49-F238E27FC236}">
                <a16:creationId xmlns:a16="http://schemas.microsoft.com/office/drawing/2014/main" id="{4C854C64-C72D-E048-AE15-1E80C1B775A3}"/>
              </a:ext>
            </a:extLst>
          </p:cNvPr>
          <p:cNvPicPr>
            <a:picLocks noChangeAspect="1"/>
          </p:cNvPicPr>
          <p:nvPr/>
        </p:nvPicPr>
        <p:blipFill rotWithShape="1">
          <a:blip r:embed="rId5"/>
          <a:srcRect l="79573" t="61698" r="13538"/>
          <a:stretch/>
        </p:blipFill>
        <p:spPr>
          <a:xfrm>
            <a:off x="10817498" y="2328933"/>
            <a:ext cx="908284" cy="4079730"/>
          </a:xfrm>
          <a:prstGeom prst="rect">
            <a:avLst/>
          </a:prstGeom>
        </p:spPr>
      </p:pic>
      <p:pic>
        <p:nvPicPr>
          <p:cNvPr id="12" name="Picture 11" descr="Chart&#10;&#10;Description automatically generated">
            <a:extLst>
              <a:ext uri="{FF2B5EF4-FFF2-40B4-BE49-F238E27FC236}">
                <a16:creationId xmlns:a16="http://schemas.microsoft.com/office/drawing/2014/main" id="{5157E655-9D2C-5A4A-94D4-C0B286200CE0}"/>
              </a:ext>
            </a:extLst>
          </p:cNvPr>
          <p:cNvPicPr>
            <a:picLocks noChangeAspect="1"/>
          </p:cNvPicPr>
          <p:nvPr/>
        </p:nvPicPr>
        <p:blipFill rotWithShape="1">
          <a:blip r:embed="rId4"/>
          <a:srcRect l="79573" t="61698" r="13475"/>
          <a:stretch/>
        </p:blipFill>
        <p:spPr>
          <a:xfrm>
            <a:off x="4325620" y="8183635"/>
            <a:ext cx="916527" cy="4079730"/>
          </a:xfrm>
          <a:prstGeom prst="rect">
            <a:avLst/>
          </a:prstGeom>
        </p:spPr>
      </p:pic>
      <p:pic>
        <p:nvPicPr>
          <p:cNvPr id="13" name="Picture 12" descr="A plane flying in the sky&#10;&#10;Description automatically generated with low confidence">
            <a:extLst>
              <a:ext uri="{FF2B5EF4-FFF2-40B4-BE49-F238E27FC236}">
                <a16:creationId xmlns:a16="http://schemas.microsoft.com/office/drawing/2014/main" id="{2DF31A92-2CA7-7D46-B458-4A17EF87C4E2}"/>
              </a:ext>
            </a:extLst>
          </p:cNvPr>
          <p:cNvPicPr>
            <a:picLocks noChangeAspect="1"/>
          </p:cNvPicPr>
          <p:nvPr/>
        </p:nvPicPr>
        <p:blipFill rotWithShape="1">
          <a:blip r:embed="rId3"/>
          <a:srcRect l="79573" t="61698" r="13196"/>
          <a:stretch/>
        </p:blipFill>
        <p:spPr>
          <a:xfrm>
            <a:off x="10739120" y="7744699"/>
            <a:ext cx="1065451" cy="4559485"/>
          </a:xfrm>
          <a:prstGeom prst="rect">
            <a:avLst/>
          </a:prstGeom>
        </p:spPr>
      </p:pic>
      <mc:AlternateContent xmlns:mc="http://schemas.openxmlformats.org/markup-compatibility/2006">
        <mc:Choice xmlns:a14="http://schemas.microsoft.com/office/drawing/2010/main" Requires="a14">
          <p:sp>
            <p:nvSpPr>
              <p:cNvPr id="19" name="TextBox 18">
                <a:extLst>
                  <a:ext uri="{FF2B5EF4-FFF2-40B4-BE49-F238E27FC236}">
                    <a16:creationId xmlns:a16="http://schemas.microsoft.com/office/drawing/2014/main" id="{5B45B5E2-63EB-2541-8E7B-549A1851A1DD}"/>
                  </a:ext>
                </a:extLst>
              </p:cNvPr>
              <p:cNvSpPr txBox="1"/>
              <p:nvPr/>
            </p:nvSpPr>
            <p:spPr>
              <a:xfrm>
                <a:off x="6149855" y="4103019"/>
                <a:ext cx="672066" cy="553165"/>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sz="3500" i="1" smtClean="0">
                              <a:latin typeface="Cambria Math" panose="02040503050406030204" pitchFamily="18" charset="0"/>
                            </a:rPr>
                          </m:ctrlPr>
                        </m:sSubPr>
                        <m:e>
                          <m:acc>
                            <m:accPr>
                              <m:chr m:val="̂"/>
                              <m:ctrlPr>
                                <a:rPr lang="en-US" sz="3500" i="1">
                                  <a:latin typeface="Cambria Math" panose="02040503050406030204" pitchFamily="18" charset="0"/>
                                </a:rPr>
                              </m:ctrlPr>
                            </m:accPr>
                            <m:e>
                              <m:r>
                                <a:rPr lang="en-US" sz="3500" i="1">
                                  <a:latin typeface="Cambria Math" panose="02040503050406030204" pitchFamily="18" charset="0"/>
                                </a:rPr>
                                <m:t>𝑃</m:t>
                              </m:r>
                            </m:e>
                          </m:acc>
                        </m:e>
                        <m:sub>
                          <m:r>
                            <a:rPr lang="en-US" sz="3500" i="1">
                              <a:latin typeface="Cambria Math" panose="02040503050406030204" pitchFamily="18" charset="0"/>
                            </a:rPr>
                            <m:t>1</m:t>
                          </m:r>
                          <m:r>
                            <a:rPr lang="en-US" sz="3500" b="0" i="1" smtClean="0">
                              <a:latin typeface="Cambria Math" panose="02040503050406030204" pitchFamily="18" charset="0"/>
                            </a:rPr>
                            <m:t>1</m:t>
                          </m:r>
                        </m:sub>
                      </m:sSub>
                    </m:oMath>
                  </m:oMathPara>
                </a14:m>
                <a:endParaRPr lang="en-US" sz="3500" dirty="0"/>
              </a:p>
            </p:txBody>
          </p:sp>
        </mc:Choice>
        <mc:Fallback>
          <p:sp>
            <p:nvSpPr>
              <p:cNvPr id="19" name="TextBox 18">
                <a:extLst>
                  <a:ext uri="{FF2B5EF4-FFF2-40B4-BE49-F238E27FC236}">
                    <a16:creationId xmlns:a16="http://schemas.microsoft.com/office/drawing/2014/main" id="{5B45B5E2-63EB-2541-8E7B-549A1851A1DD}"/>
                  </a:ext>
                </a:extLst>
              </p:cNvPr>
              <p:cNvSpPr txBox="1">
                <a:spLocks noRot="1" noChangeAspect="1" noMove="1" noResize="1" noEditPoints="1" noAdjustHandles="1" noChangeArrowheads="1" noChangeShapeType="1" noTextEdit="1"/>
              </p:cNvSpPr>
              <p:nvPr/>
            </p:nvSpPr>
            <p:spPr>
              <a:xfrm>
                <a:off x="6149855" y="4103019"/>
                <a:ext cx="672066" cy="553165"/>
              </a:xfrm>
              <a:prstGeom prst="rect">
                <a:avLst/>
              </a:prstGeom>
              <a:blipFill>
                <a:blip r:embed="rId7"/>
                <a:stretch>
                  <a:fillRect l="-18519" t="-20455" r="-7407" b="-1363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1" name="TextBox 20">
                <a:extLst>
                  <a:ext uri="{FF2B5EF4-FFF2-40B4-BE49-F238E27FC236}">
                    <a16:creationId xmlns:a16="http://schemas.microsoft.com/office/drawing/2014/main" id="{EC3B26DF-9B26-8542-9253-FBC2CA6870A5}"/>
                  </a:ext>
                </a:extLst>
              </p:cNvPr>
              <p:cNvSpPr txBox="1"/>
              <p:nvPr/>
            </p:nvSpPr>
            <p:spPr>
              <a:xfrm>
                <a:off x="12581384" y="4103019"/>
                <a:ext cx="718274" cy="553165"/>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sz="3500" i="1" smtClean="0">
                              <a:latin typeface="Cambria Math" panose="02040503050406030204" pitchFamily="18" charset="0"/>
                            </a:rPr>
                          </m:ctrlPr>
                        </m:sSubPr>
                        <m:e>
                          <m:acc>
                            <m:accPr>
                              <m:chr m:val="̂"/>
                              <m:ctrlPr>
                                <a:rPr lang="en-US" sz="3500" i="1">
                                  <a:latin typeface="Cambria Math" panose="02040503050406030204" pitchFamily="18" charset="0"/>
                                </a:rPr>
                              </m:ctrlPr>
                            </m:accPr>
                            <m:e>
                              <m:r>
                                <a:rPr lang="en-US" sz="3500" i="1">
                                  <a:latin typeface="Cambria Math" panose="02040503050406030204" pitchFamily="18" charset="0"/>
                                </a:rPr>
                                <m:t>𝑃</m:t>
                              </m:r>
                            </m:e>
                          </m:acc>
                        </m:e>
                        <m:sub>
                          <m:r>
                            <a:rPr lang="en-US" sz="3500" i="1">
                              <a:latin typeface="Cambria Math" panose="02040503050406030204" pitchFamily="18" charset="0"/>
                            </a:rPr>
                            <m:t>1</m:t>
                          </m:r>
                          <m:r>
                            <a:rPr lang="en-US" sz="3500" b="0" i="1" smtClean="0">
                              <a:latin typeface="Cambria Math" panose="02040503050406030204" pitchFamily="18" charset="0"/>
                            </a:rPr>
                            <m:t>2</m:t>
                          </m:r>
                        </m:sub>
                      </m:sSub>
                    </m:oMath>
                  </m:oMathPara>
                </a14:m>
                <a:endParaRPr lang="en-US" sz="3500" dirty="0"/>
              </a:p>
            </p:txBody>
          </p:sp>
        </mc:Choice>
        <mc:Fallback>
          <p:sp>
            <p:nvSpPr>
              <p:cNvPr id="21" name="TextBox 20">
                <a:extLst>
                  <a:ext uri="{FF2B5EF4-FFF2-40B4-BE49-F238E27FC236}">
                    <a16:creationId xmlns:a16="http://schemas.microsoft.com/office/drawing/2014/main" id="{EC3B26DF-9B26-8542-9253-FBC2CA6870A5}"/>
                  </a:ext>
                </a:extLst>
              </p:cNvPr>
              <p:cNvSpPr txBox="1">
                <a:spLocks noRot="1" noChangeAspect="1" noMove="1" noResize="1" noEditPoints="1" noAdjustHandles="1" noChangeArrowheads="1" noChangeShapeType="1" noTextEdit="1"/>
              </p:cNvSpPr>
              <p:nvPr/>
            </p:nvSpPr>
            <p:spPr>
              <a:xfrm>
                <a:off x="12581384" y="4103019"/>
                <a:ext cx="718274" cy="553165"/>
              </a:xfrm>
              <a:prstGeom prst="rect">
                <a:avLst/>
              </a:prstGeom>
              <a:blipFill>
                <a:blip r:embed="rId8"/>
                <a:stretch>
                  <a:fillRect l="-12069" t="-20455" r="-3448" b="-1363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3" name="TextBox 22">
                <a:extLst>
                  <a:ext uri="{FF2B5EF4-FFF2-40B4-BE49-F238E27FC236}">
                    <a16:creationId xmlns:a16="http://schemas.microsoft.com/office/drawing/2014/main" id="{300FFBD9-348C-8647-8507-B08AA91044C2}"/>
                  </a:ext>
                </a:extLst>
              </p:cNvPr>
              <p:cNvSpPr txBox="1"/>
              <p:nvPr/>
            </p:nvSpPr>
            <p:spPr>
              <a:xfrm>
                <a:off x="6121557" y="9965413"/>
                <a:ext cx="728661" cy="553165"/>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sz="3500" i="1" smtClean="0">
                              <a:latin typeface="Cambria Math" panose="02040503050406030204" pitchFamily="18" charset="0"/>
                            </a:rPr>
                          </m:ctrlPr>
                        </m:sSubPr>
                        <m:e>
                          <m:acc>
                            <m:accPr>
                              <m:chr m:val="̂"/>
                              <m:ctrlPr>
                                <a:rPr lang="en-US" sz="3500" i="1">
                                  <a:latin typeface="Cambria Math" panose="02040503050406030204" pitchFamily="18" charset="0"/>
                                </a:rPr>
                              </m:ctrlPr>
                            </m:accPr>
                            <m:e>
                              <m:r>
                                <a:rPr lang="en-US" sz="3500" i="1">
                                  <a:latin typeface="Cambria Math" panose="02040503050406030204" pitchFamily="18" charset="0"/>
                                </a:rPr>
                                <m:t>𝑃</m:t>
                              </m:r>
                            </m:e>
                          </m:acc>
                        </m:e>
                        <m:sub>
                          <m:r>
                            <a:rPr lang="en-US" sz="3500" b="0" i="1" smtClean="0">
                              <a:latin typeface="Cambria Math" panose="02040503050406030204" pitchFamily="18" charset="0"/>
                            </a:rPr>
                            <m:t>21</m:t>
                          </m:r>
                        </m:sub>
                      </m:sSub>
                    </m:oMath>
                  </m:oMathPara>
                </a14:m>
                <a:endParaRPr lang="en-US" sz="3500" dirty="0"/>
              </a:p>
            </p:txBody>
          </p:sp>
        </mc:Choice>
        <mc:Fallback>
          <p:sp>
            <p:nvSpPr>
              <p:cNvPr id="23" name="TextBox 22">
                <a:extLst>
                  <a:ext uri="{FF2B5EF4-FFF2-40B4-BE49-F238E27FC236}">
                    <a16:creationId xmlns:a16="http://schemas.microsoft.com/office/drawing/2014/main" id="{300FFBD9-348C-8647-8507-B08AA91044C2}"/>
                  </a:ext>
                </a:extLst>
              </p:cNvPr>
              <p:cNvSpPr txBox="1">
                <a:spLocks noRot="1" noChangeAspect="1" noMove="1" noResize="1" noEditPoints="1" noAdjustHandles="1" noChangeArrowheads="1" noChangeShapeType="1" noTextEdit="1"/>
              </p:cNvSpPr>
              <p:nvPr/>
            </p:nvSpPr>
            <p:spPr>
              <a:xfrm>
                <a:off x="6121557" y="9965413"/>
                <a:ext cx="728661" cy="553165"/>
              </a:xfrm>
              <a:prstGeom prst="rect">
                <a:avLst/>
              </a:prstGeom>
              <a:blipFill>
                <a:blip r:embed="rId9"/>
                <a:stretch>
                  <a:fillRect l="-11864" t="-20000" r="-3390" b="-1333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5" name="TextBox 24">
                <a:extLst>
                  <a:ext uri="{FF2B5EF4-FFF2-40B4-BE49-F238E27FC236}">
                    <a16:creationId xmlns:a16="http://schemas.microsoft.com/office/drawing/2014/main" id="{92D5BEEB-1BFB-B94B-9218-73B7D0D6D576}"/>
                  </a:ext>
                </a:extLst>
              </p:cNvPr>
              <p:cNvSpPr txBox="1"/>
              <p:nvPr/>
            </p:nvSpPr>
            <p:spPr>
              <a:xfrm>
                <a:off x="12698809" y="9946919"/>
                <a:ext cx="682477" cy="553165"/>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sz="3500" i="1" smtClean="0">
                              <a:latin typeface="Cambria Math" panose="02040503050406030204" pitchFamily="18" charset="0"/>
                            </a:rPr>
                          </m:ctrlPr>
                        </m:sSubPr>
                        <m:e>
                          <m:acc>
                            <m:accPr>
                              <m:chr m:val="̂"/>
                              <m:ctrlPr>
                                <a:rPr lang="en-US" sz="3500" i="1">
                                  <a:latin typeface="Cambria Math" panose="02040503050406030204" pitchFamily="18" charset="0"/>
                                </a:rPr>
                              </m:ctrlPr>
                            </m:accPr>
                            <m:e>
                              <m:r>
                                <a:rPr lang="en-US" sz="3500" i="1">
                                  <a:latin typeface="Cambria Math" panose="02040503050406030204" pitchFamily="18" charset="0"/>
                                </a:rPr>
                                <m:t>𝑃</m:t>
                              </m:r>
                            </m:e>
                          </m:acc>
                        </m:e>
                        <m:sub>
                          <m:r>
                            <a:rPr lang="en-US" sz="3500" b="0" i="1" smtClean="0">
                              <a:latin typeface="Cambria Math" panose="02040503050406030204" pitchFamily="18" charset="0"/>
                            </a:rPr>
                            <m:t>22</m:t>
                          </m:r>
                        </m:sub>
                      </m:sSub>
                    </m:oMath>
                  </m:oMathPara>
                </a14:m>
                <a:endParaRPr lang="en-US" sz="3500" dirty="0"/>
              </a:p>
            </p:txBody>
          </p:sp>
        </mc:Choice>
        <mc:Fallback>
          <p:sp>
            <p:nvSpPr>
              <p:cNvPr id="25" name="TextBox 24">
                <a:extLst>
                  <a:ext uri="{FF2B5EF4-FFF2-40B4-BE49-F238E27FC236}">
                    <a16:creationId xmlns:a16="http://schemas.microsoft.com/office/drawing/2014/main" id="{92D5BEEB-1BFB-B94B-9218-73B7D0D6D576}"/>
                  </a:ext>
                </a:extLst>
              </p:cNvPr>
              <p:cNvSpPr txBox="1">
                <a:spLocks noRot="1" noChangeAspect="1" noMove="1" noResize="1" noEditPoints="1" noAdjustHandles="1" noChangeArrowheads="1" noChangeShapeType="1" noTextEdit="1"/>
              </p:cNvSpPr>
              <p:nvPr/>
            </p:nvSpPr>
            <p:spPr>
              <a:xfrm>
                <a:off x="12698809" y="9946919"/>
                <a:ext cx="682477" cy="553165"/>
              </a:xfrm>
              <a:prstGeom prst="rect">
                <a:avLst/>
              </a:prstGeom>
              <a:blipFill>
                <a:blip r:embed="rId10"/>
                <a:stretch>
                  <a:fillRect l="-16364" t="-20455" r="-7273" b="-13636"/>
                </a:stretch>
              </a:blipFill>
            </p:spPr>
            <p:txBody>
              <a:bodyPr/>
              <a:lstStyle/>
              <a:p>
                <a:r>
                  <a:rPr lang="en-US">
                    <a:noFill/>
                  </a:rPr>
                  <a:t> </a:t>
                </a:r>
              </a:p>
            </p:txBody>
          </p:sp>
        </mc:Fallback>
      </mc:AlternateContent>
    </p:spTree>
    <p:extLst>
      <p:ext uri="{BB962C8B-B14F-4D97-AF65-F5344CB8AC3E}">
        <p14:creationId xmlns:p14="http://schemas.microsoft.com/office/powerpoint/2010/main" val="30043609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A plane flying in the sky&#10;&#10;Description automatically generated with low confidence">
            <a:extLst>
              <a:ext uri="{FF2B5EF4-FFF2-40B4-BE49-F238E27FC236}">
                <a16:creationId xmlns:a16="http://schemas.microsoft.com/office/drawing/2014/main" id="{B8338BF6-5FB0-E24C-8B16-B62E37D8CD78}"/>
              </a:ext>
            </a:extLst>
          </p:cNvPr>
          <p:cNvPicPr>
            <a:picLocks noChangeAspect="1"/>
          </p:cNvPicPr>
          <p:nvPr/>
        </p:nvPicPr>
        <p:blipFill rotWithShape="1">
          <a:blip r:embed="rId3"/>
          <a:srcRect l="25305" r="25305"/>
          <a:stretch/>
        </p:blipFill>
        <p:spPr>
          <a:xfrm>
            <a:off x="10011269" y="4101542"/>
            <a:ext cx="2319061" cy="3793525"/>
          </a:xfrm>
          <a:prstGeom prst="rect">
            <a:avLst/>
          </a:prstGeom>
        </p:spPr>
      </p:pic>
      <p:pic>
        <p:nvPicPr>
          <p:cNvPr id="20" name="Picture 19" descr="Chart&#10;&#10;Description automatically generated">
            <a:extLst>
              <a:ext uri="{FF2B5EF4-FFF2-40B4-BE49-F238E27FC236}">
                <a16:creationId xmlns:a16="http://schemas.microsoft.com/office/drawing/2014/main" id="{DA793127-0E01-9147-A9D6-D95CF2ED13B7}"/>
              </a:ext>
            </a:extLst>
          </p:cNvPr>
          <p:cNvPicPr>
            <a:picLocks noChangeAspect="1"/>
          </p:cNvPicPr>
          <p:nvPr/>
        </p:nvPicPr>
        <p:blipFill rotWithShape="1">
          <a:blip r:embed="rId4"/>
          <a:srcRect l="25305" r="25305"/>
          <a:stretch/>
        </p:blipFill>
        <p:spPr>
          <a:xfrm>
            <a:off x="6718585" y="4101541"/>
            <a:ext cx="2319061" cy="3793526"/>
          </a:xfrm>
          <a:prstGeom prst="rect">
            <a:avLst/>
          </a:prstGeom>
        </p:spPr>
      </p:pic>
      <p:pic>
        <p:nvPicPr>
          <p:cNvPr id="22" name="Picture 21" descr="A picture containing text, dark&#10;&#10;Description automatically generated">
            <a:extLst>
              <a:ext uri="{FF2B5EF4-FFF2-40B4-BE49-F238E27FC236}">
                <a16:creationId xmlns:a16="http://schemas.microsoft.com/office/drawing/2014/main" id="{0F33BD1C-9C1E-7145-A704-235B75D4BC28}"/>
              </a:ext>
            </a:extLst>
          </p:cNvPr>
          <p:cNvPicPr>
            <a:picLocks noChangeAspect="1"/>
          </p:cNvPicPr>
          <p:nvPr/>
        </p:nvPicPr>
        <p:blipFill rotWithShape="1">
          <a:blip r:embed="rId5"/>
          <a:srcRect l="25305" r="25305"/>
          <a:stretch/>
        </p:blipFill>
        <p:spPr>
          <a:xfrm>
            <a:off x="3443024" y="4090087"/>
            <a:ext cx="2319061" cy="3793526"/>
          </a:xfrm>
          <a:prstGeom prst="rect">
            <a:avLst/>
          </a:prstGeom>
        </p:spPr>
      </p:pic>
      <p:pic>
        <p:nvPicPr>
          <p:cNvPr id="24" name="Picture 23" descr="A picture containing text, dark&#10;&#10;Description automatically generated">
            <a:extLst>
              <a:ext uri="{FF2B5EF4-FFF2-40B4-BE49-F238E27FC236}">
                <a16:creationId xmlns:a16="http://schemas.microsoft.com/office/drawing/2014/main" id="{FEE4AA32-EC13-3F47-A79C-FA88AD6C0A48}"/>
              </a:ext>
            </a:extLst>
          </p:cNvPr>
          <p:cNvPicPr>
            <a:picLocks noChangeAspect="1"/>
          </p:cNvPicPr>
          <p:nvPr/>
        </p:nvPicPr>
        <p:blipFill rotWithShape="1">
          <a:blip r:embed="rId6"/>
          <a:srcRect l="25305" r="25305"/>
          <a:stretch/>
        </p:blipFill>
        <p:spPr>
          <a:xfrm>
            <a:off x="1" y="4090088"/>
            <a:ext cx="2319060" cy="3793524"/>
          </a:xfrm>
          <a:prstGeom prst="rect">
            <a:avLst/>
          </a:prstGeom>
        </p:spPr>
      </p:pic>
      <p:sp>
        <p:nvSpPr>
          <p:cNvPr id="29" name="TextBox 28">
            <a:extLst>
              <a:ext uri="{FF2B5EF4-FFF2-40B4-BE49-F238E27FC236}">
                <a16:creationId xmlns:a16="http://schemas.microsoft.com/office/drawing/2014/main" id="{39A3FF49-32FE-5C49-AC09-D01CD7951979}"/>
              </a:ext>
            </a:extLst>
          </p:cNvPr>
          <p:cNvSpPr txBox="1"/>
          <p:nvPr/>
        </p:nvSpPr>
        <p:spPr>
          <a:xfrm>
            <a:off x="2606313" y="4552599"/>
            <a:ext cx="1415768" cy="3007618"/>
          </a:xfrm>
          <a:prstGeom prst="rect">
            <a:avLst/>
          </a:prstGeom>
          <a:noFill/>
        </p:spPr>
        <p:txBody>
          <a:bodyPr wrap="square" rtlCol="0">
            <a:spAutoFit/>
          </a:bodyPr>
          <a:lstStyle/>
          <a:p>
            <a:pPr>
              <a:lnSpc>
                <a:spcPct val="150000"/>
              </a:lnSpc>
              <a:spcAft>
                <a:spcPts val="300"/>
              </a:spcAft>
            </a:pPr>
            <a:r>
              <a:rPr lang="en-US" sz="2000" dirty="0">
                <a:latin typeface="Cambria Math" panose="02040503050406030204" pitchFamily="18" charset="0"/>
                <a:ea typeface="Cambria Math" panose="02040503050406030204" pitchFamily="18" charset="0"/>
              </a:rPr>
              <a:t>1.05</a:t>
            </a:r>
          </a:p>
          <a:p>
            <a:pPr>
              <a:lnSpc>
                <a:spcPct val="150000"/>
              </a:lnSpc>
              <a:spcAft>
                <a:spcPts val="300"/>
              </a:spcAft>
            </a:pPr>
            <a:r>
              <a:rPr lang="en-US" sz="2000" dirty="0">
                <a:latin typeface="Cambria Math" panose="02040503050406030204" pitchFamily="18" charset="0"/>
                <a:ea typeface="Cambria Math" panose="02040503050406030204" pitchFamily="18" charset="0"/>
              </a:rPr>
              <a:t>0.75</a:t>
            </a:r>
          </a:p>
          <a:p>
            <a:pPr>
              <a:lnSpc>
                <a:spcPct val="150000"/>
              </a:lnSpc>
              <a:spcAft>
                <a:spcPts val="300"/>
              </a:spcAft>
            </a:pPr>
            <a:r>
              <a:rPr lang="en-US" sz="2000" dirty="0">
                <a:latin typeface="Cambria Math" panose="02040503050406030204" pitchFamily="18" charset="0"/>
                <a:ea typeface="Cambria Math" panose="02040503050406030204" pitchFamily="18" charset="0"/>
              </a:rPr>
              <a:t>0.50</a:t>
            </a:r>
          </a:p>
          <a:p>
            <a:pPr>
              <a:lnSpc>
                <a:spcPct val="150000"/>
              </a:lnSpc>
              <a:spcAft>
                <a:spcPts val="300"/>
              </a:spcAft>
            </a:pPr>
            <a:r>
              <a:rPr lang="en-US" sz="2000" dirty="0">
                <a:latin typeface="Cambria Math" panose="02040503050406030204" pitchFamily="18" charset="0"/>
                <a:ea typeface="Cambria Math" panose="02040503050406030204" pitchFamily="18" charset="0"/>
              </a:rPr>
              <a:t>0.025</a:t>
            </a:r>
          </a:p>
          <a:p>
            <a:pPr>
              <a:lnSpc>
                <a:spcPct val="150000"/>
              </a:lnSpc>
              <a:spcAft>
                <a:spcPts val="300"/>
              </a:spcAft>
            </a:pPr>
            <a:r>
              <a:rPr lang="en-US" sz="2000" dirty="0">
                <a:latin typeface="Cambria Math" panose="02040503050406030204" pitchFamily="18" charset="0"/>
                <a:ea typeface="Cambria Math" panose="02040503050406030204" pitchFamily="18" charset="0"/>
              </a:rPr>
              <a:t>0.00</a:t>
            </a:r>
          </a:p>
          <a:p>
            <a:pPr>
              <a:lnSpc>
                <a:spcPct val="150000"/>
              </a:lnSpc>
              <a:spcAft>
                <a:spcPts val="300"/>
              </a:spcAft>
            </a:pPr>
            <a:r>
              <a:rPr lang="en-US" sz="2000" dirty="0">
                <a:latin typeface="Cambria Math" panose="02040503050406030204" pitchFamily="18" charset="0"/>
                <a:ea typeface="Cambria Math" panose="02040503050406030204" pitchFamily="18" charset="0"/>
              </a:rPr>
              <a:t>-2.45</a:t>
            </a:r>
          </a:p>
        </p:txBody>
      </p:sp>
      <p:pic>
        <p:nvPicPr>
          <p:cNvPr id="30" name="Picture 29" descr="A picture containing text, dark&#10;&#10;Description automatically generated">
            <a:extLst>
              <a:ext uri="{FF2B5EF4-FFF2-40B4-BE49-F238E27FC236}">
                <a16:creationId xmlns:a16="http://schemas.microsoft.com/office/drawing/2014/main" id="{D005EECF-5030-474F-BF8A-42ADDA0074C3}"/>
              </a:ext>
            </a:extLst>
          </p:cNvPr>
          <p:cNvPicPr>
            <a:picLocks noChangeAspect="1"/>
          </p:cNvPicPr>
          <p:nvPr/>
        </p:nvPicPr>
        <p:blipFill rotWithShape="1">
          <a:blip r:embed="rId6"/>
          <a:srcRect l="79573" t="61698" r="13418"/>
          <a:stretch/>
        </p:blipFill>
        <p:spPr>
          <a:xfrm>
            <a:off x="2014058" y="4506970"/>
            <a:ext cx="670350" cy="2959757"/>
          </a:xfrm>
          <a:prstGeom prst="rect">
            <a:avLst/>
          </a:prstGeom>
        </p:spPr>
      </p:pic>
      <mc:AlternateContent xmlns:mc="http://schemas.openxmlformats.org/markup-compatibility/2006">
        <mc:Choice xmlns:a14="http://schemas.microsoft.com/office/drawing/2010/main" Requires="a14">
          <p:sp>
            <p:nvSpPr>
              <p:cNvPr id="31" name="TextBox 30">
                <a:extLst>
                  <a:ext uri="{FF2B5EF4-FFF2-40B4-BE49-F238E27FC236}">
                    <a16:creationId xmlns:a16="http://schemas.microsoft.com/office/drawing/2014/main" id="{E1A64156-ABBF-1B48-B247-8705A8F35B70}"/>
                  </a:ext>
                </a:extLst>
              </p:cNvPr>
              <p:cNvSpPr txBox="1"/>
              <p:nvPr/>
            </p:nvSpPr>
            <p:spPr>
              <a:xfrm>
                <a:off x="2230675" y="3943602"/>
                <a:ext cx="672066" cy="474169"/>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sz="3000" i="1" smtClean="0">
                              <a:latin typeface="Cambria Math" panose="02040503050406030204" pitchFamily="18" charset="0"/>
                            </a:rPr>
                          </m:ctrlPr>
                        </m:sSubPr>
                        <m:e>
                          <m:acc>
                            <m:accPr>
                              <m:chr m:val="̂"/>
                              <m:ctrlPr>
                                <a:rPr lang="en-US" sz="3000" i="1">
                                  <a:latin typeface="Cambria Math" panose="02040503050406030204" pitchFamily="18" charset="0"/>
                                </a:rPr>
                              </m:ctrlPr>
                            </m:accPr>
                            <m:e>
                              <m:r>
                                <a:rPr lang="en-US" sz="3000" i="1">
                                  <a:latin typeface="Cambria Math" panose="02040503050406030204" pitchFamily="18" charset="0"/>
                                </a:rPr>
                                <m:t>𝑃</m:t>
                              </m:r>
                            </m:e>
                          </m:acc>
                        </m:e>
                        <m:sub>
                          <m:r>
                            <a:rPr lang="en-US" sz="3000" i="1">
                              <a:latin typeface="Cambria Math" panose="02040503050406030204" pitchFamily="18" charset="0"/>
                            </a:rPr>
                            <m:t>1</m:t>
                          </m:r>
                          <m:r>
                            <a:rPr lang="en-US" sz="3000" b="0" i="1" smtClean="0">
                              <a:latin typeface="Cambria Math" panose="02040503050406030204" pitchFamily="18" charset="0"/>
                            </a:rPr>
                            <m:t>1</m:t>
                          </m:r>
                        </m:sub>
                      </m:sSub>
                    </m:oMath>
                  </m:oMathPara>
                </a14:m>
                <a:endParaRPr lang="en-US" sz="3000" dirty="0"/>
              </a:p>
            </p:txBody>
          </p:sp>
        </mc:Choice>
        <mc:Fallback>
          <p:sp>
            <p:nvSpPr>
              <p:cNvPr id="31" name="TextBox 30">
                <a:extLst>
                  <a:ext uri="{FF2B5EF4-FFF2-40B4-BE49-F238E27FC236}">
                    <a16:creationId xmlns:a16="http://schemas.microsoft.com/office/drawing/2014/main" id="{E1A64156-ABBF-1B48-B247-8705A8F35B70}"/>
                  </a:ext>
                </a:extLst>
              </p:cNvPr>
              <p:cNvSpPr txBox="1">
                <a:spLocks noRot="1" noChangeAspect="1" noMove="1" noResize="1" noEditPoints="1" noAdjustHandles="1" noChangeArrowheads="1" noChangeShapeType="1" noTextEdit="1"/>
              </p:cNvSpPr>
              <p:nvPr/>
            </p:nvSpPr>
            <p:spPr>
              <a:xfrm>
                <a:off x="2230675" y="3943602"/>
                <a:ext cx="672066" cy="474169"/>
              </a:xfrm>
              <a:prstGeom prst="rect">
                <a:avLst/>
              </a:prstGeom>
              <a:blipFill>
                <a:blip r:embed="rId7"/>
                <a:stretch>
                  <a:fillRect l="-7407" t="-23684" b="-13158"/>
                </a:stretch>
              </a:blipFill>
            </p:spPr>
            <p:txBody>
              <a:bodyPr/>
              <a:lstStyle/>
              <a:p>
                <a:r>
                  <a:rPr lang="en-US">
                    <a:noFill/>
                  </a:rPr>
                  <a:t> </a:t>
                </a:r>
              </a:p>
            </p:txBody>
          </p:sp>
        </mc:Fallback>
      </mc:AlternateContent>
      <p:sp>
        <p:nvSpPr>
          <p:cNvPr id="32" name="TextBox 31">
            <a:extLst>
              <a:ext uri="{FF2B5EF4-FFF2-40B4-BE49-F238E27FC236}">
                <a16:creationId xmlns:a16="http://schemas.microsoft.com/office/drawing/2014/main" id="{C7D5EADC-217B-6646-A0B7-EE15C4890300}"/>
              </a:ext>
            </a:extLst>
          </p:cNvPr>
          <p:cNvSpPr txBox="1"/>
          <p:nvPr/>
        </p:nvSpPr>
        <p:spPr>
          <a:xfrm>
            <a:off x="6032699" y="4552599"/>
            <a:ext cx="1594884" cy="3016210"/>
          </a:xfrm>
          <a:prstGeom prst="rect">
            <a:avLst/>
          </a:prstGeom>
          <a:noFill/>
        </p:spPr>
        <p:txBody>
          <a:bodyPr wrap="square" rtlCol="0">
            <a:spAutoFit/>
          </a:bodyPr>
          <a:lstStyle/>
          <a:p>
            <a:pPr>
              <a:spcAft>
                <a:spcPts val="1000"/>
              </a:spcAft>
            </a:pPr>
            <a:r>
              <a:rPr lang="en-US" sz="2000" dirty="0">
                <a:latin typeface="Cambria Math" panose="02040503050406030204" pitchFamily="18" charset="0"/>
                <a:ea typeface="Cambria Math" panose="02040503050406030204" pitchFamily="18" charset="0"/>
              </a:rPr>
              <a:t>1.4</a:t>
            </a:r>
          </a:p>
          <a:p>
            <a:pPr>
              <a:spcAft>
                <a:spcPts val="1000"/>
              </a:spcAft>
            </a:pPr>
            <a:r>
              <a:rPr lang="en-US" sz="2000" dirty="0">
                <a:latin typeface="Cambria Math" panose="02040503050406030204" pitchFamily="18" charset="0"/>
                <a:ea typeface="Cambria Math" panose="02040503050406030204" pitchFamily="18" charset="0"/>
              </a:rPr>
              <a:t>1.0</a:t>
            </a:r>
          </a:p>
          <a:p>
            <a:pPr>
              <a:spcAft>
                <a:spcPts val="1000"/>
              </a:spcAft>
            </a:pPr>
            <a:r>
              <a:rPr lang="en-US" sz="2000" dirty="0">
                <a:latin typeface="Cambria Math" panose="02040503050406030204" pitchFamily="18" charset="0"/>
                <a:ea typeface="Cambria Math" panose="02040503050406030204" pitchFamily="18" charset="0"/>
              </a:rPr>
              <a:t>0.5</a:t>
            </a:r>
          </a:p>
          <a:p>
            <a:pPr>
              <a:spcAft>
                <a:spcPts val="1000"/>
              </a:spcAft>
            </a:pPr>
            <a:r>
              <a:rPr lang="en-US" sz="2000" dirty="0">
                <a:latin typeface="Cambria Math" panose="02040503050406030204" pitchFamily="18" charset="0"/>
                <a:ea typeface="Cambria Math" panose="02040503050406030204" pitchFamily="18" charset="0"/>
              </a:rPr>
              <a:t>0.0</a:t>
            </a:r>
          </a:p>
          <a:p>
            <a:pPr>
              <a:spcAft>
                <a:spcPts val="1000"/>
              </a:spcAft>
            </a:pPr>
            <a:r>
              <a:rPr lang="en-US" sz="2000" dirty="0">
                <a:latin typeface="Cambria Math" panose="02040503050406030204" pitchFamily="18" charset="0"/>
                <a:ea typeface="Cambria Math" panose="02040503050406030204" pitchFamily="18" charset="0"/>
              </a:rPr>
              <a:t>-0.5</a:t>
            </a:r>
          </a:p>
          <a:p>
            <a:pPr>
              <a:spcAft>
                <a:spcPts val="1000"/>
              </a:spcAft>
            </a:pPr>
            <a:r>
              <a:rPr lang="en-US" sz="2000" dirty="0">
                <a:latin typeface="Cambria Math" panose="02040503050406030204" pitchFamily="18" charset="0"/>
                <a:ea typeface="Cambria Math" panose="02040503050406030204" pitchFamily="18" charset="0"/>
              </a:rPr>
              <a:t>-1</a:t>
            </a:r>
          </a:p>
          <a:p>
            <a:pPr>
              <a:spcAft>
                <a:spcPts val="1000"/>
              </a:spcAft>
            </a:pPr>
            <a:r>
              <a:rPr lang="en-US" sz="2000" dirty="0">
                <a:latin typeface="Cambria Math" panose="02040503050406030204" pitchFamily="18" charset="0"/>
                <a:ea typeface="Cambria Math" panose="02040503050406030204" pitchFamily="18" charset="0"/>
              </a:rPr>
              <a:t>-1.4</a:t>
            </a:r>
          </a:p>
        </p:txBody>
      </p:sp>
      <p:pic>
        <p:nvPicPr>
          <p:cNvPr id="33" name="Picture 32" descr="A picture containing text, dark&#10;&#10;Description automatically generated">
            <a:extLst>
              <a:ext uri="{FF2B5EF4-FFF2-40B4-BE49-F238E27FC236}">
                <a16:creationId xmlns:a16="http://schemas.microsoft.com/office/drawing/2014/main" id="{E0F47A95-98E5-F24A-9E06-17867E97DC5E}"/>
              </a:ext>
            </a:extLst>
          </p:cNvPr>
          <p:cNvPicPr>
            <a:picLocks noChangeAspect="1"/>
          </p:cNvPicPr>
          <p:nvPr/>
        </p:nvPicPr>
        <p:blipFill rotWithShape="1">
          <a:blip r:embed="rId5"/>
          <a:srcRect l="79573" t="61698" r="13538"/>
          <a:stretch/>
        </p:blipFill>
        <p:spPr>
          <a:xfrm>
            <a:off x="5416353" y="4463378"/>
            <a:ext cx="672066" cy="3018712"/>
          </a:xfrm>
          <a:prstGeom prst="rect">
            <a:avLst/>
          </a:prstGeom>
        </p:spPr>
      </p:pic>
      <mc:AlternateContent xmlns:mc="http://schemas.openxmlformats.org/markup-compatibility/2006">
        <mc:Choice xmlns:a14="http://schemas.microsoft.com/office/drawing/2010/main" Requires="a14">
          <p:sp>
            <p:nvSpPr>
              <p:cNvPr id="34" name="TextBox 33">
                <a:extLst>
                  <a:ext uri="{FF2B5EF4-FFF2-40B4-BE49-F238E27FC236}">
                    <a16:creationId xmlns:a16="http://schemas.microsoft.com/office/drawing/2014/main" id="{6BE22F47-0DF6-0A4A-B60A-0E4B47441F88}"/>
                  </a:ext>
                </a:extLst>
              </p:cNvPr>
              <p:cNvSpPr txBox="1"/>
              <p:nvPr/>
            </p:nvSpPr>
            <p:spPr>
              <a:xfrm>
                <a:off x="5707658" y="3983589"/>
                <a:ext cx="582966" cy="474169"/>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sz="3000" i="1" smtClean="0">
                              <a:latin typeface="Cambria Math" panose="02040503050406030204" pitchFamily="18" charset="0"/>
                            </a:rPr>
                          </m:ctrlPr>
                        </m:sSubPr>
                        <m:e>
                          <m:acc>
                            <m:accPr>
                              <m:chr m:val="̂"/>
                              <m:ctrlPr>
                                <a:rPr lang="en-US" sz="3000" i="1">
                                  <a:latin typeface="Cambria Math" panose="02040503050406030204" pitchFamily="18" charset="0"/>
                                </a:rPr>
                              </m:ctrlPr>
                            </m:accPr>
                            <m:e>
                              <m:r>
                                <a:rPr lang="en-US" sz="3000" i="1">
                                  <a:latin typeface="Cambria Math" panose="02040503050406030204" pitchFamily="18" charset="0"/>
                                </a:rPr>
                                <m:t>𝑃</m:t>
                              </m:r>
                            </m:e>
                          </m:acc>
                        </m:e>
                        <m:sub>
                          <m:r>
                            <a:rPr lang="en-US" sz="3000" i="1">
                              <a:latin typeface="Cambria Math" panose="02040503050406030204" pitchFamily="18" charset="0"/>
                            </a:rPr>
                            <m:t>1</m:t>
                          </m:r>
                          <m:r>
                            <a:rPr lang="en-US" sz="3000" b="0" i="1" smtClean="0">
                              <a:latin typeface="Cambria Math" panose="02040503050406030204" pitchFamily="18" charset="0"/>
                            </a:rPr>
                            <m:t>2</m:t>
                          </m:r>
                        </m:sub>
                      </m:sSub>
                    </m:oMath>
                  </m:oMathPara>
                </a14:m>
                <a:endParaRPr lang="en-US" sz="3000" dirty="0"/>
              </a:p>
            </p:txBody>
          </p:sp>
        </mc:Choice>
        <mc:Fallback>
          <p:sp>
            <p:nvSpPr>
              <p:cNvPr id="34" name="TextBox 33">
                <a:extLst>
                  <a:ext uri="{FF2B5EF4-FFF2-40B4-BE49-F238E27FC236}">
                    <a16:creationId xmlns:a16="http://schemas.microsoft.com/office/drawing/2014/main" id="{6BE22F47-0DF6-0A4A-B60A-0E4B47441F88}"/>
                  </a:ext>
                </a:extLst>
              </p:cNvPr>
              <p:cNvSpPr txBox="1">
                <a:spLocks noRot="1" noChangeAspect="1" noMove="1" noResize="1" noEditPoints="1" noAdjustHandles="1" noChangeArrowheads="1" noChangeShapeType="1" noTextEdit="1"/>
              </p:cNvSpPr>
              <p:nvPr/>
            </p:nvSpPr>
            <p:spPr>
              <a:xfrm>
                <a:off x="5707658" y="3983589"/>
                <a:ext cx="582966" cy="474169"/>
              </a:xfrm>
              <a:prstGeom prst="rect">
                <a:avLst/>
              </a:prstGeom>
              <a:blipFill>
                <a:blip r:embed="rId8"/>
                <a:stretch>
                  <a:fillRect l="-17021" t="-23684" r="-6383" b="-15789"/>
                </a:stretch>
              </a:blipFill>
            </p:spPr>
            <p:txBody>
              <a:bodyPr/>
              <a:lstStyle/>
              <a:p>
                <a:r>
                  <a:rPr lang="en-US">
                    <a:noFill/>
                  </a:rPr>
                  <a:t> </a:t>
                </a:r>
              </a:p>
            </p:txBody>
          </p:sp>
        </mc:Fallback>
      </mc:AlternateContent>
      <p:sp>
        <p:nvSpPr>
          <p:cNvPr id="35" name="TextBox 34">
            <a:extLst>
              <a:ext uri="{FF2B5EF4-FFF2-40B4-BE49-F238E27FC236}">
                <a16:creationId xmlns:a16="http://schemas.microsoft.com/office/drawing/2014/main" id="{90E87B94-15B3-4141-BC76-85CAA27DB36B}"/>
              </a:ext>
            </a:extLst>
          </p:cNvPr>
          <p:cNvSpPr txBox="1"/>
          <p:nvPr/>
        </p:nvSpPr>
        <p:spPr>
          <a:xfrm>
            <a:off x="9364167" y="4489699"/>
            <a:ext cx="1594884" cy="3093154"/>
          </a:xfrm>
          <a:prstGeom prst="rect">
            <a:avLst/>
          </a:prstGeom>
          <a:noFill/>
        </p:spPr>
        <p:txBody>
          <a:bodyPr wrap="square" rtlCol="0">
            <a:spAutoFit/>
          </a:bodyPr>
          <a:lstStyle/>
          <a:p>
            <a:pPr>
              <a:spcAft>
                <a:spcPts val="1100"/>
              </a:spcAft>
            </a:pPr>
            <a:r>
              <a:rPr lang="en-US" sz="2000" dirty="0">
                <a:latin typeface="Cambria Math" panose="02040503050406030204" pitchFamily="18" charset="0"/>
                <a:ea typeface="Cambria Math" panose="02040503050406030204" pitchFamily="18" charset="0"/>
              </a:rPr>
              <a:t>8.0</a:t>
            </a:r>
          </a:p>
          <a:p>
            <a:pPr>
              <a:spcAft>
                <a:spcPts val="1100"/>
              </a:spcAft>
            </a:pPr>
            <a:r>
              <a:rPr lang="en-US" sz="2000" dirty="0">
                <a:latin typeface="Cambria Math" panose="02040503050406030204" pitchFamily="18" charset="0"/>
                <a:ea typeface="Cambria Math" panose="02040503050406030204" pitchFamily="18" charset="0"/>
              </a:rPr>
              <a:t>5.0</a:t>
            </a:r>
          </a:p>
          <a:p>
            <a:pPr>
              <a:spcAft>
                <a:spcPts val="1100"/>
              </a:spcAft>
            </a:pPr>
            <a:r>
              <a:rPr lang="en-US" sz="2000" dirty="0">
                <a:latin typeface="Cambria Math" panose="02040503050406030204" pitchFamily="18" charset="0"/>
                <a:ea typeface="Cambria Math" panose="02040503050406030204" pitchFamily="18" charset="0"/>
              </a:rPr>
              <a:t>2.5</a:t>
            </a:r>
          </a:p>
          <a:p>
            <a:pPr>
              <a:spcAft>
                <a:spcPts val="1100"/>
              </a:spcAft>
            </a:pPr>
            <a:r>
              <a:rPr lang="en-US" sz="2000" dirty="0">
                <a:latin typeface="Cambria Math" panose="02040503050406030204" pitchFamily="18" charset="0"/>
                <a:ea typeface="Cambria Math" panose="02040503050406030204" pitchFamily="18" charset="0"/>
              </a:rPr>
              <a:t>0.0</a:t>
            </a:r>
          </a:p>
          <a:p>
            <a:pPr>
              <a:spcAft>
                <a:spcPts val="1100"/>
              </a:spcAft>
            </a:pPr>
            <a:r>
              <a:rPr lang="en-US" sz="2000" dirty="0">
                <a:latin typeface="Cambria Math" panose="02040503050406030204" pitchFamily="18" charset="0"/>
                <a:ea typeface="Cambria Math" panose="02040503050406030204" pitchFamily="18" charset="0"/>
              </a:rPr>
              <a:t>-2.5</a:t>
            </a:r>
          </a:p>
          <a:p>
            <a:pPr>
              <a:spcAft>
                <a:spcPts val="1100"/>
              </a:spcAft>
            </a:pPr>
            <a:r>
              <a:rPr lang="en-US" sz="2000" dirty="0">
                <a:latin typeface="Cambria Math" panose="02040503050406030204" pitchFamily="18" charset="0"/>
                <a:ea typeface="Cambria Math" panose="02040503050406030204" pitchFamily="18" charset="0"/>
              </a:rPr>
              <a:t>-5.0</a:t>
            </a:r>
          </a:p>
          <a:p>
            <a:pPr>
              <a:spcAft>
                <a:spcPts val="1100"/>
              </a:spcAft>
            </a:pPr>
            <a:r>
              <a:rPr lang="en-US" sz="2000" dirty="0">
                <a:latin typeface="Cambria Math" panose="02040503050406030204" pitchFamily="18" charset="0"/>
                <a:ea typeface="Cambria Math" panose="02040503050406030204" pitchFamily="18" charset="0"/>
              </a:rPr>
              <a:t>-8.0</a:t>
            </a:r>
          </a:p>
        </p:txBody>
      </p:sp>
      <p:pic>
        <p:nvPicPr>
          <p:cNvPr id="36" name="Picture 35" descr="Chart&#10;&#10;Description automatically generated">
            <a:extLst>
              <a:ext uri="{FF2B5EF4-FFF2-40B4-BE49-F238E27FC236}">
                <a16:creationId xmlns:a16="http://schemas.microsoft.com/office/drawing/2014/main" id="{E082E7CA-44CF-B442-A075-F3CBF44184DE}"/>
              </a:ext>
            </a:extLst>
          </p:cNvPr>
          <p:cNvPicPr>
            <a:picLocks noChangeAspect="1"/>
          </p:cNvPicPr>
          <p:nvPr/>
        </p:nvPicPr>
        <p:blipFill rotWithShape="1">
          <a:blip r:embed="rId4"/>
          <a:srcRect l="79573" t="61698" r="13475"/>
          <a:stretch/>
        </p:blipFill>
        <p:spPr>
          <a:xfrm>
            <a:off x="8708149" y="4339807"/>
            <a:ext cx="733907" cy="3266835"/>
          </a:xfrm>
          <a:prstGeom prst="rect">
            <a:avLst/>
          </a:prstGeom>
        </p:spPr>
      </p:pic>
      <mc:AlternateContent xmlns:mc="http://schemas.openxmlformats.org/markup-compatibility/2006">
        <mc:Choice xmlns:a14="http://schemas.microsoft.com/office/drawing/2010/main" Requires="a14">
          <p:sp>
            <p:nvSpPr>
              <p:cNvPr id="37" name="TextBox 36">
                <a:extLst>
                  <a:ext uri="{FF2B5EF4-FFF2-40B4-BE49-F238E27FC236}">
                    <a16:creationId xmlns:a16="http://schemas.microsoft.com/office/drawing/2014/main" id="{DCB66DA3-87B1-4947-A2B0-4E9DE86286C4}"/>
                  </a:ext>
                </a:extLst>
              </p:cNvPr>
              <p:cNvSpPr txBox="1"/>
              <p:nvPr/>
            </p:nvSpPr>
            <p:spPr>
              <a:xfrm>
                <a:off x="8927939" y="3983590"/>
                <a:ext cx="623824" cy="47416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sz="3000" i="1" smtClean="0">
                              <a:latin typeface="Cambria Math" panose="02040503050406030204" pitchFamily="18" charset="0"/>
                            </a:rPr>
                          </m:ctrlPr>
                        </m:sSubPr>
                        <m:e>
                          <m:acc>
                            <m:accPr>
                              <m:chr m:val="̂"/>
                              <m:ctrlPr>
                                <a:rPr lang="en-US" sz="3000" i="1">
                                  <a:latin typeface="Cambria Math" panose="02040503050406030204" pitchFamily="18" charset="0"/>
                                </a:rPr>
                              </m:ctrlPr>
                            </m:accPr>
                            <m:e>
                              <m:r>
                                <a:rPr lang="en-US" sz="3000" i="1">
                                  <a:latin typeface="Cambria Math" panose="02040503050406030204" pitchFamily="18" charset="0"/>
                                </a:rPr>
                                <m:t>𝑃</m:t>
                              </m:r>
                            </m:e>
                          </m:acc>
                        </m:e>
                        <m:sub>
                          <m:r>
                            <a:rPr lang="en-US" sz="3000" b="0" i="1" smtClean="0">
                              <a:latin typeface="Cambria Math" panose="02040503050406030204" pitchFamily="18" charset="0"/>
                            </a:rPr>
                            <m:t>21</m:t>
                          </m:r>
                        </m:sub>
                      </m:sSub>
                    </m:oMath>
                  </m:oMathPara>
                </a14:m>
                <a:endParaRPr lang="en-US" sz="3000" dirty="0"/>
              </a:p>
            </p:txBody>
          </p:sp>
        </mc:Choice>
        <mc:Fallback>
          <p:sp>
            <p:nvSpPr>
              <p:cNvPr id="37" name="TextBox 36">
                <a:extLst>
                  <a:ext uri="{FF2B5EF4-FFF2-40B4-BE49-F238E27FC236}">
                    <a16:creationId xmlns:a16="http://schemas.microsoft.com/office/drawing/2014/main" id="{DCB66DA3-87B1-4947-A2B0-4E9DE86286C4}"/>
                  </a:ext>
                </a:extLst>
              </p:cNvPr>
              <p:cNvSpPr txBox="1">
                <a:spLocks noRot="1" noChangeAspect="1" noMove="1" noResize="1" noEditPoints="1" noAdjustHandles="1" noChangeArrowheads="1" noChangeShapeType="1" noTextEdit="1"/>
              </p:cNvSpPr>
              <p:nvPr/>
            </p:nvSpPr>
            <p:spPr>
              <a:xfrm>
                <a:off x="8927939" y="3983590"/>
                <a:ext cx="623824" cy="474169"/>
              </a:xfrm>
              <a:prstGeom prst="rect">
                <a:avLst/>
              </a:prstGeom>
              <a:blipFill>
                <a:blip r:embed="rId9"/>
                <a:stretch>
                  <a:fillRect l="-14000" t="-23684" r="-4000" b="-15789"/>
                </a:stretch>
              </a:blipFill>
            </p:spPr>
            <p:txBody>
              <a:bodyPr/>
              <a:lstStyle/>
              <a:p>
                <a:r>
                  <a:rPr lang="en-US">
                    <a:noFill/>
                  </a:rPr>
                  <a:t> </a:t>
                </a:r>
              </a:p>
            </p:txBody>
          </p:sp>
        </mc:Fallback>
      </mc:AlternateContent>
      <p:sp>
        <p:nvSpPr>
          <p:cNvPr id="38" name="TextBox 37">
            <a:extLst>
              <a:ext uri="{FF2B5EF4-FFF2-40B4-BE49-F238E27FC236}">
                <a16:creationId xmlns:a16="http://schemas.microsoft.com/office/drawing/2014/main" id="{F3705439-DB6D-C44C-8F92-509AC530F235}"/>
              </a:ext>
            </a:extLst>
          </p:cNvPr>
          <p:cNvSpPr txBox="1"/>
          <p:nvPr/>
        </p:nvSpPr>
        <p:spPr>
          <a:xfrm>
            <a:off x="12591943" y="4457758"/>
            <a:ext cx="1594884" cy="3375283"/>
          </a:xfrm>
          <a:prstGeom prst="rect">
            <a:avLst/>
          </a:prstGeom>
          <a:noFill/>
        </p:spPr>
        <p:txBody>
          <a:bodyPr wrap="square" rtlCol="0">
            <a:spAutoFit/>
          </a:bodyPr>
          <a:lstStyle/>
          <a:p>
            <a:pPr>
              <a:spcAft>
                <a:spcPts val="1200"/>
              </a:spcAft>
            </a:pPr>
            <a:r>
              <a:rPr lang="en-US" sz="2000" dirty="0">
                <a:latin typeface="Cambria Math" panose="02040503050406030204" pitchFamily="18" charset="0"/>
                <a:ea typeface="Cambria Math" panose="02040503050406030204" pitchFamily="18" charset="0"/>
              </a:rPr>
              <a:t>10</a:t>
            </a:r>
          </a:p>
          <a:p>
            <a:r>
              <a:rPr lang="en-US" sz="2000" dirty="0">
                <a:latin typeface="Cambria Math" panose="02040503050406030204" pitchFamily="18" charset="0"/>
                <a:ea typeface="Cambria Math" panose="02040503050406030204" pitchFamily="18" charset="0"/>
              </a:rPr>
              <a:t>8.0</a:t>
            </a:r>
          </a:p>
          <a:p>
            <a:r>
              <a:rPr lang="en-US" sz="2000" dirty="0">
                <a:latin typeface="Cambria Math" panose="02040503050406030204" pitchFamily="18" charset="0"/>
                <a:ea typeface="Cambria Math" panose="02040503050406030204" pitchFamily="18" charset="0"/>
              </a:rPr>
              <a:t>7.0</a:t>
            </a:r>
          </a:p>
          <a:p>
            <a:r>
              <a:rPr lang="en-US" sz="2000" dirty="0">
                <a:latin typeface="Cambria Math" panose="02040503050406030204" pitchFamily="18" charset="0"/>
                <a:ea typeface="Cambria Math" panose="02040503050406030204" pitchFamily="18" charset="0"/>
              </a:rPr>
              <a:t>6.0</a:t>
            </a:r>
          </a:p>
          <a:p>
            <a:r>
              <a:rPr lang="en-US" sz="2000" dirty="0">
                <a:latin typeface="Cambria Math" panose="02040503050406030204" pitchFamily="18" charset="0"/>
                <a:ea typeface="Cambria Math" panose="02040503050406030204" pitchFamily="18" charset="0"/>
              </a:rPr>
              <a:t>5.0</a:t>
            </a:r>
          </a:p>
          <a:p>
            <a:r>
              <a:rPr lang="en-US" sz="2000" dirty="0">
                <a:latin typeface="Cambria Math" panose="02040503050406030204" pitchFamily="18" charset="0"/>
                <a:ea typeface="Cambria Math" panose="02040503050406030204" pitchFamily="18" charset="0"/>
              </a:rPr>
              <a:t>4.0</a:t>
            </a:r>
          </a:p>
          <a:p>
            <a:r>
              <a:rPr lang="en-US" sz="2000" dirty="0">
                <a:latin typeface="Cambria Math" panose="02040503050406030204" pitchFamily="18" charset="0"/>
                <a:ea typeface="Cambria Math" panose="02040503050406030204" pitchFamily="18" charset="0"/>
              </a:rPr>
              <a:t>3.0</a:t>
            </a:r>
          </a:p>
          <a:p>
            <a:r>
              <a:rPr lang="en-US" sz="2000" dirty="0">
                <a:latin typeface="Cambria Math" panose="02040503050406030204" pitchFamily="18" charset="0"/>
                <a:ea typeface="Cambria Math" panose="02040503050406030204" pitchFamily="18" charset="0"/>
              </a:rPr>
              <a:t>2.0</a:t>
            </a:r>
          </a:p>
          <a:p>
            <a:r>
              <a:rPr lang="en-US" sz="2000" dirty="0">
                <a:latin typeface="Cambria Math" panose="02040503050406030204" pitchFamily="18" charset="0"/>
                <a:ea typeface="Cambria Math" panose="02040503050406030204" pitchFamily="18" charset="0"/>
              </a:rPr>
              <a:t>1.0</a:t>
            </a:r>
          </a:p>
          <a:p>
            <a:r>
              <a:rPr lang="en-US" sz="2000" dirty="0">
                <a:latin typeface="Cambria Math" panose="02040503050406030204" pitchFamily="18" charset="0"/>
                <a:ea typeface="Cambria Math" panose="02040503050406030204" pitchFamily="18" charset="0"/>
              </a:rPr>
              <a:t>-4.55e-2</a:t>
            </a:r>
          </a:p>
        </p:txBody>
      </p:sp>
      <p:pic>
        <p:nvPicPr>
          <p:cNvPr id="39" name="Picture 38" descr="A plane flying in the sky&#10;&#10;Description automatically generated with low confidence">
            <a:extLst>
              <a:ext uri="{FF2B5EF4-FFF2-40B4-BE49-F238E27FC236}">
                <a16:creationId xmlns:a16="http://schemas.microsoft.com/office/drawing/2014/main" id="{E0A5C860-709B-BA42-8023-B56306829E99}"/>
              </a:ext>
            </a:extLst>
          </p:cNvPr>
          <p:cNvPicPr>
            <a:picLocks noChangeAspect="1"/>
          </p:cNvPicPr>
          <p:nvPr/>
        </p:nvPicPr>
        <p:blipFill rotWithShape="1">
          <a:blip r:embed="rId3"/>
          <a:srcRect l="79573" t="64163" r="13618"/>
          <a:stretch/>
        </p:blipFill>
        <p:spPr>
          <a:xfrm>
            <a:off x="11918099" y="4575710"/>
            <a:ext cx="717386" cy="3050407"/>
          </a:xfrm>
          <a:prstGeom prst="rect">
            <a:avLst/>
          </a:prstGeom>
        </p:spPr>
      </p:pic>
      <mc:AlternateContent xmlns:mc="http://schemas.openxmlformats.org/markup-compatibility/2006">
        <mc:Choice xmlns:a14="http://schemas.microsoft.com/office/drawing/2010/main" Requires="a14">
          <p:sp>
            <p:nvSpPr>
              <p:cNvPr id="40" name="TextBox 39">
                <a:extLst>
                  <a:ext uri="{FF2B5EF4-FFF2-40B4-BE49-F238E27FC236}">
                    <a16:creationId xmlns:a16="http://schemas.microsoft.com/office/drawing/2014/main" id="{2CE74A0D-1329-A747-950E-46E20CAF98B0}"/>
                  </a:ext>
                </a:extLst>
              </p:cNvPr>
              <p:cNvSpPr txBox="1"/>
              <p:nvPr/>
            </p:nvSpPr>
            <p:spPr>
              <a:xfrm>
                <a:off x="12217066" y="3989209"/>
                <a:ext cx="682477" cy="474169"/>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sz="3000" i="1" smtClean="0">
                              <a:latin typeface="Cambria Math" panose="02040503050406030204" pitchFamily="18" charset="0"/>
                            </a:rPr>
                          </m:ctrlPr>
                        </m:sSubPr>
                        <m:e>
                          <m:acc>
                            <m:accPr>
                              <m:chr m:val="̂"/>
                              <m:ctrlPr>
                                <a:rPr lang="en-US" sz="3000" i="1">
                                  <a:latin typeface="Cambria Math" panose="02040503050406030204" pitchFamily="18" charset="0"/>
                                </a:rPr>
                              </m:ctrlPr>
                            </m:accPr>
                            <m:e>
                              <m:r>
                                <a:rPr lang="en-US" sz="3000" i="1">
                                  <a:latin typeface="Cambria Math" panose="02040503050406030204" pitchFamily="18" charset="0"/>
                                </a:rPr>
                                <m:t>𝑃</m:t>
                              </m:r>
                            </m:e>
                          </m:acc>
                        </m:e>
                        <m:sub>
                          <m:r>
                            <a:rPr lang="en-US" sz="3000" b="0" i="1" smtClean="0">
                              <a:latin typeface="Cambria Math" panose="02040503050406030204" pitchFamily="18" charset="0"/>
                            </a:rPr>
                            <m:t>22</m:t>
                          </m:r>
                        </m:sub>
                      </m:sSub>
                    </m:oMath>
                  </m:oMathPara>
                </a14:m>
                <a:endParaRPr lang="en-US" sz="3000" dirty="0"/>
              </a:p>
            </p:txBody>
          </p:sp>
        </mc:Choice>
        <mc:Fallback>
          <p:sp>
            <p:nvSpPr>
              <p:cNvPr id="40" name="TextBox 39">
                <a:extLst>
                  <a:ext uri="{FF2B5EF4-FFF2-40B4-BE49-F238E27FC236}">
                    <a16:creationId xmlns:a16="http://schemas.microsoft.com/office/drawing/2014/main" id="{2CE74A0D-1329-A747-950E-46E20CAF98B0}"/>
                  </a:ext>
                </a:extLst>
              </p:cNvPr>
              <p:cNvSpPr txBox="1">
                <a:spLocks noRot="1" noChangeAspect="1" noMove="1" noResize="1" noEditPoints="1" noAdjustHandles="1" noChangeArrowheads="1" noChangeShapeType="1" noTextEdit="1"/>
              </p:cNvSpPr>
              <p:nvPr/>
            </p:nvSpPr>
            <p:spPr>
              <a:xfrm>
                <a:off x="12217066" y="3989209"/>
                <a:ext cx="682477" cy="474169"/>
              </a:xfrm>
              <a:prstGeom prst="rect">
                <a:avLst/>
              </a:prstGeom>
              <a:blipFill>
                <a:blip r:embed="rId10"/>
                <a:stretch>
                  <a:fillRect l="-7273" t="-20513" b="-12821"/>
                </a:stretch>
              </a:blipFill>
            </p:spPr>
            <p:txBody>
              <a:bodyPr/>
              <a:lstStyle/>
              <a:p>
                <a:r>
                  <a:rPr lang="en-US">
                    <a:noFill/>
                  </a:rPr>
                  <a:t> </a:t>
                </a:r>
              </a:p>
            </p:txBody>
          </p:sp>
        </mc:Fallback>
      </mc:AlternateContent>
    </p:spTree>
    <p:extLst>
      <p:ext uri="{BB962C8B-B14F-4D97-AF65-F5344CB8AC3E}">
        <p14:creationId xmlns:p14="http://schemas.microsoft.com/office/powerpoint/2010/main" val="18910038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05598EA4-16E6-1D4E-9A12-1D8F19A6CBBF}"/>
              </a:ext>
            </a:extLst>
          </p:cNvPr>
          <p:cNvPicPr>
            <a:picLocks noChangeAspect="1"/>
          </p:cNvPicPr>
          <p:nvPr/>
        </p:nvPicPr>
        <p:blipFill>
          <a:blip r:embed="rId3"/>
          <a:stretch>
            <a:fillRect/>
          </a:stretch>
        </p:blipFill>
        <p:spPr>
          <a:xfrm>
            <a:off x="7267539" y="3249285"/>
            <a:ext cx="6448460" cy="4836345"/>
          </a:xfrm>
          <a:prstGeom prst="rect">
            <a:avLst/>
          </a:prstGeom>
        </p:spPr>
      </p:pic>
      <p:cxnSp>
        <p:nvCxnSpPr>
          <p:cNvPr id="6" name="Straight Connector 5">
            <a:extLst>
              <a:ext uri="{FF2B5EF4-FFF2-40B4-BE49-F238E27FC236}">
                <a16:creationId xmlns:a16="http://schemas.microsoft.com/office/drawing/2014/main" id="{FC2A4602-5587-8243-BAF5-2BD0F8C20657}"/>
              </a:ext>
            </a:extLst>
          </p:cNvPr>
          <p:cNvCxnSpPr>
            <a:cxnSpLocks/>
          </p:cNvCxnSpPr>
          <p:nvPr/>
        </p:nvCxnSpPr>
        <p:spPr>
          <a:xfrm>
            <a:off x="11617768" y="4989343"/>
            <a:ext cx="0" cy="207497"/>
          </a:xfrm>
          <a:prstGeom prst="line">
            <a:avLst/>
          </a:prstGeom>
          <a:ln w="28575">
            <a:solidFill>
              <a:schemeClr val="tx1">
                <a:lumMod val="50000"/>
                <a:lumOff val="50000"/>
              </a:schemeClr>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8BBFC501-314B-BC4F-80C0-03EFE226DC55}"/>
              </a:ext>
            </a:extLst>
          </p:cNvPr>
          <p:cNvCxnSpPr>
            <a:cxnSpLocks/>
          </p:cNvCxnSpPr>
          <p:nvPr/>
        </p:nvCxnSpPr>
        <p:spPr>
          <a:xfrm>
            <a:off x="13161517" y="5007978"/>
            <a:ext cx="0" cy="783222"/>
          </a:xfrm>
          <a:prstGeom prst="line">
            <a:avLst/>
          </a:prstGeom>
          <a:ln w="28575">
            <a:solidFill>
              <a:schemeClr val="tx1">
                <a:lumMod val="50000"/>
                <a:lumOff val="50000"/>
              </a:schemeClr>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E8CC94EA-948F-DB41-91FE-A1A1DB67A987}"/>
              </a:ext>
            </a:extLst>
          </p:cNvPr>
          <p:cNvSpPr txBox="1"/>
          <p:nvPr/>
        </p:nvSpPr>
        <p:spPr>
          <a:xfrm>
            <a:off x="11197776" y="4567504"/>
            <a:ext cx="2405504" cy="369332"/>
          </a:xfrm>
          <a:prstGeom prst="rect">
            <a:avLst/>
          </a:prstGeom>
          <a:noFill/>
        </p:spPr>
        <p:txBody>
          <a:bodyPr wrap="square" rtlCol="0">
            <a:spAutoFit/>
          </a:bodyPr>
          <a:lstStyle/>
          <a:p>
            <a:pPr algn="ctr"/>
            <a:r>
              <a:rPr lang="en-US" dirty="0"/>
              <a:t>Half the width of the PF</a:t>
            </a:r>
          </a:p>
        </p:txBody>
      </p:sp>
      <p:cxnSp>
        <p:nvCxnSpPr>
          <p:cNvPr id="9" name="Straight Connector 8">
            <a:extLst>
              <a:ext uri="{FF2B5EF4-FFF2-40B4-BE49-F238E27FC236}">
                <a16:creationId xmlns:a16="http://schemas.microsoft.com/office/drawing/2014/main" id="{11272AFF-041D-824A-A2D1-E6747A1AAFD3}"/>
              </a:ext>
            </a:extLst>
          </p:cNvPr>
          <p:cNvCxnSpPr>
            <a:cxnSpLocks/>
          </p:cNvCxnSpPr>
          <p:nvPr/>
        </p:nvCxnSpPr>
        <p:spPr>
          <a:xfrm flipV="1">
            <a:off x="11617768" y="4989343"/>
            <a:ext cx="1565521" cy="18635"/>
          </a:xfrm>
          <a:prstGeom prst="line">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3185551-24B5-2341-9033-C4B01DF4D19C}"/>
              </a:ext>
            </a:extLst>
          </p:cNvPr>
          <p:cNvSpPr txBox="1"/>
          <p:nvPr/>
        </p:nvSpPr>
        <p:spPr>
          <a:xfrm>
            <a:off x="0" y="7740899"/>
            <a:ext cx="1240328" cy="553998"/>
          </a:xfrm>
          <a:prstGeom prst="rect">
            <a:avLst/>
          </a:prstGeom>
          <a:noFill/>
        </p:spPr>
        <p:txBody>
          <a:bodyPr wrap="square" rtlCol="0">
            <a:spAutoFit/>
          </a:bodyPr>
          <a:lstStyle/>
          <a:p>
            <a:r>
              <a:rPr lang="en-US" sz="3000" dirty="0"/>
              <a:t>a)</a:t>
            </a:r>
          </a:p>
        </p:txBody>
      </p:sp>
      <p:sp>
        <p:nvSpPr>
          <p:cNvPr id="11" name="TextBox 10">
            <a:extLst>
              <a:ext uri="{FF2B5EF4-FFF2-40B4-BE49-F238E27FC236}">
                <a16:creationId xmlns:a16="http://schemas.microsoft.com/office/drawing/2014/main" id="{D0DED5B8-EE5D-004B-A1BB-472A5F823D4E}"/>
              </a:ext>
            </a:extLst>
          </p:cNvPr>
          <p:cNvSpPr txBox="1"/>
          <p:nvPr/>
        </p:nvSpPr>
        <p:spPr>
          <a:xfrm>
            <a:off x="6647376" y="7740899"/>
            <a:ext cx="1240328" cy="553998"/>
          </a:xfrm>
          <a:prstGeom prst="rect">
            <a:avLst/>
          </a:prstGeom>
          <a:noFill/>
        </p:spPr>
        <p:txBody>
          <a:bodyPr wrap="square" rtlCol="0">
            <a:spAutoFit/>
          </a:bodyPr>
          <a:lstStyle/>
          <a:p>
            <a:r>
              <a:rPr lang="en-US" sz="3000" dirty="0"/>
              <a:t>b)</a:t>
            </a:r>
          </a:p>
        </p:txBody>
      </p:sp>
      <p:pic>
        <p:nvPicPr>
          <p:cNvPr id="2" name="Picture 1">
            <a:extLst>
              <a:ext uri="{FF2B5EF4-FFF2-40B4-BE49-F238E27FC236}">
                <a16:creationId xmlns:a16="http://schemas.microsoft.com/office/drawing/2014/main" id="{24200A46-E620-0D4A-BDF5-701FC43B0904}"/>
              </a:ext>
            </a:extLst>
          </p:cNvPr>
          <p:cNvPicPr>
            <a:picLocks noChangeAspect="1"/>
          </p:cNvPicPr>
          <p:nvPr/>
        </p:nvPicPr>
        <p:blipFill>
          <a:blip r:embed="rId4"/>
          <a:stretch>
            <a:fillRect/>
          </a:stretch>
        </p:blipFill>
        <p:spPr>
          <a:xfrm>
            <a:off x="142839" y="3806907"/>
            <a:ext cx="7048500" cy="3721100"/>
          </a:xfrm>
          <a:prstGeom prst="rect">
            <a:avLst/>
          </a:prstGeom>
        </p:spPr>
      </p:pic>
    </p:spTree>
    <p:extLst>
      <p:ext uri="{BB962C8B-B14F-4D97-AF65-F5344CB8AC3E}">
        <p14:creationId xmlns:p14="http://schemas.microsoft.com/office/powerpoint/2010/main" val="2231841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FB78775-BDD6-3347-B5A9-9660DD61BDCA}"/>
              </a:ext>
            </a:extLst>
          </p:cNvPr>
          <p:cNvPicPr>
            <a:picLocks noChangeAspect="1"/>
          </p:cNvPicPr>
          <p:nvPr/>
        </p:nvPicPr>
        <p:blipFill>
          <a:blip r:embed="rId2"/>
          <a:stretch>
            <a:fillRect/>
          </a:stretch>
        </p:blipFill>
        <p:spPr>
          <a:xfrm>
            <a:off x="0" y="3268980"/>
            <a:ext cx="7112000" cy="5334000"/>
          </a:xfrm>
          <a:prstGeom prst="rect">
            <a:avLst/>
          </a:prstGeom>
        </p:spPr>
      </p:pic>
      <p:pic>
        <p:nvPicPr>
          <p:cNvPr id="5" name="Picture 4" descr="Chart, line chart&#10;&#10;Description automatically generated">
            <a:extLst>
              <a:ext uri="{FF2B5EF4-FFF2-40B4-BE49-F238E27FC236}">
                <a16:creationId xmlns:a16="http://schemas.microsoft.com/office/drawing/2014/main" id="{F1AC6598-7C94-B944-B3EC-0F24E5CBF07B}"/>
              </a:ext>
            </a:extLst>
          </p:cNvPr>
          <p:cNvPicPr>
            <a:picLocks noChangeAspect="1"/>
          </p:cNvPicPr>
          <p:nvPr/>
        </p:nvPicPr>
        <p:blipFill>
          <a:blip r:embed="rId3"/>
          <a:stretch>
            <a:fillRect/>
          </a:stretch>
        </p:blipFill>
        <p:spPr>
          <a:xfrm>
            <a:off x="6604000" y="3268980"/>
            <a:ext cx="7112000" cy="5334000"/>
          </a:xfrm>
          <a:prstGeom prst="rect">
            <a:avLst/>
          </a:prstGeom>
        </p:spPr>
      </p:pic>
      <p:sp>
        <p:nvSpPr>
          <p:cNvPr id="11" name="TextBox 10">
            <a:extLst>
              <a:ext uri="{FF2B5EF4-FFF2-40B4-BE49-F238E27FC236}">
                <a16:creationId xmlns:a16="http://schemas.microsoft.com/office/drawing/2014/main" id="{55B2BC94-A97D-C34F-8067-7D19D0BFB940}"/>
              </a:ext>
            </a:extLst>
          </p:cNvPr>
          <p:cNvSpPr txBox="1"/>
          <p:nvPr/>
        </p:nvSpPr>
        <p:spPr>
          <a:xfrm>
            <a:off x="10160" y="8265021"/>
            <a:ext cx="1240328" cy="553998"/>
          </a:xfrm>
          <a:prstGeom prst="rect">
            <a:avLst/>
          </a:prstGeom>
          <a:noFill/>
        </p:spPr>
        <p:txBody>
          <a:bodyPr wrap="square" rtlCol="0">
            <a:spAutoFit/>
          </a:bodyPr>
          <a:lstStyle/>
          <a:p>
            <a:r>
              <a:rPr lang="en-US" sz="3000" dirty="0"/>
              <a:t>a)</a:t>
            </a:r>
          </a:p>
        </p:txBody>
      </p:sp>
      <p:sp>
        <p:nvSpPr>
          <p:cNvPr id="12" name="TextBox 11">
            <a:extLst>
              <a:ext uri="{FF2B5EF4-FFF2-40B4-BE49-F238E27FC236}">
                <a16:creationId xmlns:a16="http://schemas.microsoft.com/office/drawing/2014/main" id="{282B5317-DB45-E640-96C7-8ABC3D3E45A0}"/>
              </a:ext>
            </a:extLst>
          </p:cNvPr>
          <p:cNvSpPr txBox="1"/>
          <p:nvPr/>
        </p:nvSpPr>
        <p:spPr>
          <a:xfrm>
            <a:off x="6614160" y="8265021"/>
            <a:ext cx="1240328" cy="553998"/>
          </a:xfrm>
          <a:prstGeom prst="rect">
            <a:avLst/>
          </a:prstGeom>
          <a:noFill/>
        </p:spPr>
        <p:txBody>
          <a:bodyPr wrap="square" rtlCol="0">
            <a:spAutoFit/>
          </a:bodyPr>
          <a:lstStyle/>
          <a:p>
            <a:r>
              <a:rPr lang="en-US" sz="3000" dirty="0"/>
              <a:t>b)</a:t>
            </a:r>
          </a:p>
        </p:txBody>
      </p:sp>
    </p:spTree>
    <p:extLst>
      <p:ext uri="{BB962C8B-B14F-4D97-AF65-F5344CB8AC3E}">
        <p14:creationId xmlns:p14="http://schemas.microsoft.com/office/powerpoint/2010/main" val="185257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picture containing icon&#10;&#10;Description automatically generated">
            <a:extLst>
              <a:ext uri="{FF2B5EF4-FFF2-40B4-BE49-F238E27FC236}">
                <a16:creationId xmlns:a16="http://schemas.microsoft.com/office/drawing/2014/main" id="{4EF2E576-F682-204E-B675-8584F67029AD}"/>
              </a:ext>
            </a:extLst>
          </p:cNvPr>
          <p:cNvPicPr>
            <a:picLocks noChangeAspect="1"/>
          </p:cNvPicPr>
          <p:nvPr/>
        </p:nvPicPr>
        <p:blipFill rotWithShape="1">
          <a:blip r:embed="rId3"/>
          <a:srcRect l="2941" t="3713" r="19546" b="31335"/>
          <a:stretch/>
        </p:blipFill>
        <p:spPr>
          <a:xfrm>
            <a:off x="479977" y="4797274"/>
            <a:ext cx="4331816" cy="1957588"/>
          </a:xfrm>
          <a:prstGeom prst="rect">
            <a:avLst/>
          </a:prstGeom>
        </p:spPr>
      </p:pic>
      <p:pic>
        <p:nvPicPr>
          <p:cNvPr id="12" name="Picture 11" descr="A picture containing graphical user interface&#10;&#10;Description automatically generated">
            <a:extLst>
              <a:ext uri="{FF2B5EF4-FFF2-40B4-BE49-F238E27FC236}">
                <a16:creationId xmlns:a16="http://schemas.microsoft.com/office/drawing/2014/main" id="{6C5B66AF-ECBC-0D41-815D-A0111277FBD4}"/>
              </a:ext>
            </a:extLst>
          </p:cNvPr>
          <p:cNvPicPr>
            <a:picLocks noChangeAspect="1"/>
          </p:cNvPicPr>
          <p:nvPr/>
        </p:nvPicPr>
        <p:blipFill rotWithShape="1">
          <a:blip r:embed="rId4"/>
          <a:srcRect l="3338" r="14175" b="21577"/>
          <a:stretch/>
        </p:blipFill>
        <p:spPr>
          <a:xfrm>
            <a:off x="449497" y="6948257"/>
            <a:ext cx="4331816" cy="1874523"/>
          </a:xfrm>
          <a:prstGeom prst="rect">
            <a:avLst/>
          </a:prstGeom>
        </p:spPr>
      </p:pic>
      <p:pic>
        <p:nvPicPr>
          <p:cNvPr id="13" name="Picture 12" descr="Background pattern&#10;&#10;Description automatically generated">
            <a:extLst>
              <a:ext uri="{FF2B5EF4-FFF2-40B4-BE49-F238E27FC236}">
                <a16:creationId xmlns:a16="http://schemas.microsoft.com/office/drawing/2014/main" id="{1E43142B-9EDC-0641-A447-BC36A969D126}"/>
              </a:ext>
            </a:extLst>
          </p:cNvPr>
          <p:cNvPicPr>
            <a:picLocks noChangeAspect="1"/>
          </p:cNvPicPr>
          <p:nvPr/>
        </p:nvPicPr>
        <p:blipFill rotWithShape="1">
          <a:blip r:embed="rId5"/>
          <a:srcRect l="3339" r="14174" b="21577"/>
          <a:stretch/>
        </p:blipFill>
        <p:spPr>
          <a:xfrm>
            <a:off x="6671211" y="6968222"/>
            <a:ext cx="4331814" cy="1874523"/>
          </a:xfrm>
          <a:prstGeom prst="rect">
            <a:avLst/>
          </a:prstGeom>
        </p:spPr>
      </p:pic>
      <p:pic>
        <p:nvPicPr>
          <p:cNvPr id="14" name="Picture 13" descr="A screen shot of a computer&#10;&#10;Description automatically generated with low confidence">
            <a:extLst>
              <a:ext uri="{FF2B5EF4-FFF2-40B4-BE49-F238E27FC236}">
                <a16:creationId xmlns:a16="http://schemas.microsoft.com/office/drawing/2014/main" id="{48433032-E010-C449-8CB0-0A4527C45ADF}"/>
              </a:ext>
            </a:extLst>
          </p:cNvPr>
          <p:cNvPicPr>
            <a:picLocks noChangeAspect="1"/>
          </p:cNvPicPr>
          <p:nvPr/>
        </p:nvPicPr>
        <p:blipFill rotWithShape="1">
          <a:blip r:embed="rId6"/>
          <a:srcRect l="3339" r="14174" b="21577"/>
          <a:stretch/>
        </p:blipFill>
        <p:spPr>
          <a:xfrm>
            <a:off x="449497" y="8908415"/>
            <a:ext cx="4331814" cy="1874523"/>
          </a:xfrm>
          <a:prstGeom prst="rect">
            <a:avLst/>
          </a:prstGeom>
        </p:spPr>
      </p:pic>
      <p:pic>
        <p:nvPicPr>
          <p:cNvPr id="15" name="Picture 14" descr="Shape&#10;&#10;Description automatically generated">
            <a:extLst>
              <a:ext uri="{FF2B5EF4-FFF2-40B4-BE49-F238E27FC236}">
                <a16:creationId xmlns:a16="http://schemas.microsoft.com/office/drawing/2014/main" id="{85A39ECA-839B-0044-B304-6858AD31D7EC}"/>
              </a:ext>
            </a:extLst>
          </p:cNvPr>
          <p:cNvPicPr>
            <a:picLocks noChangeAspect="1"/>
          </p:cNvPicPr>
          <p:nvPr/>
        </p:nvPicPr>
        <p:blipFill rotWithShape="1">
          <a:blip r:embed="rId7"/>
          <a:srcRect l="3338" r="14175" b="21577"/>
          <a:stretch/>
        </p:blipFill>
        <p:spPr>
          <a:xfrm>
            <a:off x="6671211" y="8908415"/>
            <a:ext cx="4331814" cy="1874521"/>
          </a:xfrm>
          <a:prstGeom prst="rect">
            <a:avLst/>
          </a:prstGeom>
        </p:spPr>
      </p:pic>
      <p:pic>
        <p:nvPicPr>
          <p:cNvPr id="16" name="Picture 15" descr="A picture containing graphical user interface&#10;&#10;Description automatically generated">
            <a:extLst>
              <a:ext uri="{FF2B5EF4-FFF2-40B4-BE49-F238E27FC236}">
                <a16:creationId xmlns:a16="http://schemas.microsoft.com/office/drawing/2014/main" id="{A04E9580-990B-8D4E-A607-65A29B235632}"/>
              </a:ext>
            </a:extLst>
          </p:cNvPr>
          <p:cNvPicPr>
            <a:picLocks noChangeAspect="1"/>
          </p:cNvPicPr>
          <p:nvPr/>
        </p:nvPicPr>
        <p:blipFill rotWithShape="1">
          <a:blip r:embed="rId4"/>
          <a:srcRect l="86157" t="60932" r="2470"/>
          <a:stretch/>
        </p:blipFill>
        <p:spPr>
          <a:xfrm>
            <a:off x="4892797" y="6947410"/>
            <a:ext cx="1158258" cy="1810886"/>
          </a:xfrm>
          <a:prstGeom prst="rect">
            <a:avLst/>
          </a:prstGeom>
        </p:spPr>
      </p:pic>
      <p:pic>
        <p:nvPicPr>
          <p:cNvPr id="17" name="Picture 16" descr="Background pattern&#10;&#10;Description automatically generated">
            <a:extLst>
              <a:ext uri="{FF2B5EF4-FFF2-40B4-BE49-F238E27FC236}">
                <a16:creationId xmlns:a16="http://schemas.microsoft.com/office/drawing/2014/main" id="{023E25F0-56B0-3B48-AC27-706EB478310B}"/>
              </a:ext>
            </a:extLst>
          </p:cNvPr>
          <p:cNvPicPr>
            <a:picLocks noChangeAspect="1"/>
          </p:cNvPicPr>
          <p:nvPr/>
        </p:nvPicPr>
        <p:blipFill rotWithShape="1">
          <a:blip r:embed="rId5"/>
          <a:srcRect l="86157" t="60932" r="2470"/>
          <a:stretch/>
        </p:blipFill>
        <p:spPr>
          <a:xfrm>
            <a:off x="11087266" y="6968222"/>
            <a:ext cx="1184009" cy="1851144"/>
          </a:xfrm>
          <a:prstGeom prst="rect">
            <a:avLst/>
          </a:prstGeom>
        </p:spPr>
      </p:pic>
      <p:pic>
        <p:nvPicPr>
          <p:cNvPr id="18" name="Picture 17" descr="A screen shot of a computer&#10;&#10;Description automatically generated with low confidence">
            <a:extLst>
              <a:ext uri="{FF2B5EF4-FFF2-40B4-BE49-F238E27FC236}">
                <a16:creationId xmlns:a16="http://schemas.microsoft.com/office/drawing/2014/main" id="{4C4E1F07-132E-8946-9F25-158388791056}"/>
              </a:ext>
            </a:extLst>
          </p:cNvPr>
          <p:cNvPicPr>
            <a:picLocks noChangeAspect="1"/>
          </p:cNvPicPr>
          <p:nvPr/>
        </p:nvPicPr>
        <p:blipFill rotWithShape="1">
          <a:blip r:embed="rId6"/>
          <a:srcRect l="86158" t="60932" r="2834"/>
          <a:stretch/>
        </p:blipFill>
        <p:spPr>
          <a:xfrm>
            <a:off x="4892797" y="8908415"/>
            <a:ext cx="1158258" cy="1870980"/>
          </a:xfrm>
          <a:prstGeom prst="rect">
            <a:avLst/>
          </a:prstGeom>
        </p:spPr>
      </p:pic>
      <p:pic>
        <p:nvPicPr>
          <p:cNvPr id="19" name="Picture 18" descr="Shape&#10;&#10;Description automatically generated">
            <a:extLst>
              <a:ext uri="{FF2B5EF4-FFF2-40B4-BE49-F238E27FC236}">
                <a16:creationId xmlns:a16="http://schemas.microsoft.com/office/drawing/2014/main" id="{10C7AC70-9FCA-5843-9D97-1988152B355C}"/>
              </a:ext>
            </a:extLst>
          </p:cNvPr>
          <p:cNvPicPr>
            <a:picLocks noChangeAspect="1"/>
          </p:cNvPicPr>
          <p:nvPr/>
        </p:nvPicPr>
        <p:blipFill rotWithShape="1">
          <a:blip r:embed="rId7"/>
          <a:srcRect l="86157" t="60932" r="2470"/>
          <a:stretch/>
        </p:blipFill>
        <p:spPr>
          <a:xfrm>
            <a:off x="11087267" y="8896725"/>
            <a:ext cx="1184008" cy="1851144"/>
          </a:xfrm>
          <a:prstGeom prst="rect">
            <a:avLst/>
          </a:prstGeom>
        </p:spPr>
      </p:pic>
      <p:pic>
        <p:nvPicPr>
          <p:cNvPr id="20" name="Picture 19" descr="Icon&#10;&#10;Description automatically generated with medium confidence">
            <a:extLst>
              <a:ext uri="{FF2B5EF4-FFF2-40B4-BE49-F238E27FC236}">
                <a16:creationId xmlns:a16="http://schemas.microsoft.com/office/drawing/2014/main" id="{93C1C116-DEE5-1743-BB3E-0658DC85424A}"/>
              </a:ext>
            </a:extLst>
          </p:cNvPr>
          <p:cNvPicPr>
            <a:picLocks noChangeAspect="1"/>
          </p:cNvPicPr>
          <p:nvPr/>
        </p:nvPicPr>
        <p:blipFill rotWithShape="1">
          <a:blip r:embed="rId8"/>
          <a:srcRect l="75662" t="60743" r="11624"/>
          <a:stretch/>
        </p:blipFill>
        <p:spPr>
          <a:xfrm>
            <a:off x="4868827" y="4773056"/>
            <a:ext cx="657330" cy="1957587"/>
          </a:xfrm>
          <a:prstGeom prst="rect">
            <a:avLst/>
          </a:prstGeom>
        </p:spPr>
      </p:pic>
      <mc:AlternateContent xmlns:mc="http://schemas.openxmlformats.org/markup-compatibility/2006">
        <mc:Choice xmlns:a14="http://schemas.microsoft.com/office/drawing/2010/main" Requires="a14">
          <p:sp>
            <p:nvSpPr>
              <p:cNvPr id="21" name="TextBox 20">
                <a:extLst>
                  <a:ext uri="{FF2B5EF4-FFF2-40B4-BE49-F238E27FC236}">
                    <a16:creationId xmlns:a16="http://schemas.microsoft.com/office/drawing/2014/main" id="{29F3DA3B-A810-1840-B89C-9B7012F355C7}"/>
                  </a:ext>
                </a:extLst>
              </p:cNvPr>
              <p:cNvSpPr txBox="1"/>
              <p:nvPr/>
            </p:nvSpPr>
            <p:spPr>
              <a:xfrm>
                <a:off x="5581496" y="7660492"/>
                <a:ext cx="511679" cy="3951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500" i="1" smtClean="0">
                              <a:latin typeface="Cambria Math" panose="02040503050406030204" pitchFamily="18" charset="0"/>
                            </a:rPr>
                          </m:ctrlPr>
                        </m:sSubPr>
                        <m:e>
                          <m:acc>
                            <m:accPr>
                              <m:chr m:val="̂"/>
                              <m:ctrlPr>
                                <a:rPr lang="en-US" sz="2500" b="0" i="1" smtClean="0">
                                  <a:latin typeface="Cambria Math" panose="02040503050406030204" pitchFamily="18" charset="0"/>
                                </a:rPr>
                              </m:ctrlPr>
                            </m:accPr>
                            <m:e>
                              <m:r>
                                <a:rPr lang="en-US" sz="2500" b="0" i="1" smtClean="0">
                                  <a:latin typeface="Cambria Math" panose="02040503050406030204" pitchFamily="18" charset="0"/>
                                </a:rPr>
                                <m:t>𝑃</m:t>
                              </m:r>
                            </m:e>
                          </m:acc>
                        </m:e>
                        <m:sub>
                          <m:r>
                            <a:rPr lang="en-US" sz="2500" b="0" i="1" smtClean="0">
                              <a:latin typeface="Cambria Math" panose="02040503050406030204" pitchFamily="18" charset="0"/>
                            </a:rPr>
                            <m:t>11</m:t>
                          </m:r>
                        </m:sub>
                      </m:sSub>
                    </m:oMath>
                  </m:oMathPara>
                </a14:m>
                <a:endParaRPr lang="en-US" sz="2500" dirty="0"/>
              </a:p>
            </p:txBody>
          </p:sp>
        </mc:Choice>
        <mc:Fallback>
          <p:sp>
            <p:nvSpPr>
              <p:cNvPr id="21" name="TextBox 20">
                <a:extLst>
                  <a:ext uri="{FF2B5EF4-FFF2-40B4-BE49-F238E27FC236}">
                    <a16:creationId xmlns:a16="http://schemas.microsoft.com/office/drawing/2014/main" id="{29F3DA3B-A810-1840-B89C-9B7012F355C7}"/>
                  </a:ext>
                </a:extLst>
              </p:cNvPr>
              <p:cNvSpPr txBox="1">
                <a:spLocks noRot="1" noChangeAspect="1" noMove="1" noResize="1" noEditPoints="1" noAdjustHandles="1" noChangeArrowheads="1" noChangeShapeType="1" noTextEdit="1"/>
              </p:cNvSpPr>
              <p:nvPr/>
            </p:nvSpPr>
            <p:spPr>
              <a:xfrm>
                <a:off x="5581496" y="7660492"/>
                <a:ext cx="511679" cy="395108"/>
              </a:xfrm>
              <a:prstGeom prst="rect">
                <a:avLst/>
              </a:prstGeom>
              <a:blipFill>
                <a:blip r:embed="rId9"/>
                <a:stretch>
                  <a:fillRect l="-14286" t="-25000" r="-2381" b="-125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2" name="TextBox 21">
                <a:extLst>
                  <a:ext uri="{FF2B5EF4-FFF2-40B4-BE49-F238E27FC236}">
                    <a16:creationId xmlns:a16="http://schemas.microsoft.com/office/drawing/2014/main" id="{BB5F2720-CE66-3A47-B9E7-160CA6CCCFE1}"/>
                  </a:ext>
                </a:extLst>
              </p:cNvPr>
              <p:cNvSpPr txBox="1"/>
              <p:nvPr/>
            </p:nvSpPr>
            <p:spPr>
              <a:xfrm>
                <a:off x="11843837" y="7660492"/>
                <a:ext cx="511679" cy="3951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500" i="1" smtClean="0">
                              <a:latin typeface="Cambria Math" panose="02040503050406030204" pitchFamily="18" charset="0"/>
                            </a:rPr>
                          </m:ctrlPr>
                        </m:sSubPr>
                        <m:e>
                          <m:acc>
                            <m:accPr>
                              <m:chr m:val="̂"/>
                              <m:ctrlPr>
                                <a:rPr lang="en-US" sz="2500" i="1">
                                  <a:latin typeface="Cambria Math" panose="02040503050406030204" pitchFamily="18" charset="0"/>
                                </a:rPr>
                              </m:ctrlPr>
                            </m:accPr>
                            <m:e>
                              <m:r>
                                <a:rPr lang="en-US" sz="2500" i="1">
                                  <a:latin typeface="Cambria Math" panose="02040503050406030204" pitchFamily="18" charset="0"/>
                                </a:rPr>
                                <m:t>𝑃</m:t>
                              </m:r>
                            </m:e>
                          </m:acc>
                        </m:e>
                        <m:sub>
                          <m:r>
                            <a:rPr lang="en-US" sz="2500" i="1">
                              <a:latin typeface="Cambria Math" panose="02040503050406030204" pitchFamily="18" charset="0"/>
                            </a:rPr>
                            <m:t>1</m:t>
                          </m:r>
                          <m:r>
                            <a:rPr lang="en-US" sz="2500" b="0" i="1" smtClean="0">
                              <a:latin typeface="Cambria Math" panose="02040503050406030204" pitchFamily="18" charset="0"/>
                            </a:rPr>
                            <m:t>2</m:t>
                          </m:r>
                        </m:sub>
                      </m:sSub>
                    </m:oMath>
                  </m:oMathPara>
                </a14:m>
                <a:endParaRPr lang="en-US" sz="2500" dirty="0"/>
              </a:p>
            </p:txBody>
          </p:sp>
        </mc:Choice>
        <mc:Fallback>
          <p:sp>
            <p:nvSpPr>
              <p:cNvPr id="22" name="TextBox 21">
                <a:extLst>
                  <a:ext uri="{FF2B5EF4-FFF2-40B4-BE49-F238E27FC236}">
                    <a16:creationId xmlns:a16="http://schemas.microsoft.com/office/drawing/2014/main" id="{BB5F2720-CE66-3A47-B9E7-160CA6CCCFE1}"/>
                  </a:ext>
                </a:extLst>
              </p:cNvPr>
              <p:cNvSpPr txBox="1">
                <a:spLocks noRot="1" noChangeAspect="1" noMove="1" noResize="1" noEditPoints="1" noAdjustHandles="1" noChangeArrowheads="1" noChangeShapeType="1" noTextEdit="1"/>
              </p:cNvSpPr>
              <p:nvPr/>
            </p:nvSpPr>
            <p:spPr>
              <a:xfrm>
                <a:off x="11843837" y="7660492"/>
                <a:ext cx="511679" cy="395108"/>
              </a:xfrm>
              <a:prstGeom prst="rect">
                <a:avLst/>
              </a:prstGeom>
              <a:blipFill>
                <a:blip r:embed="rId10"/>
                <a:stretch>
                  <a:fillRect l="-14634" t="-25000" r="-4878" b="-125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3" name="TextBox 22">
                <a:extLst>
                  <a:ext uri="{FF2B5EF4-FFF2-40B4-BE49-F238E27FC236}">
                    <a16:creationId xmlns:a16="http://schemas.microsoft.com/office/drawing/2014/main" id="{5088ECA0-A3CF-B343-B1F1-AFB42B14BA93}"/>
                  </a:ext>
                </a:extLst>
              </p:cNvPr>
              <p:cNvSpPr txBox="1"/>
              <p:nvPr/>
            </p:nvSpPr>
            <p:spPr>
              <a:xfrm>
                <a:off x="5574059" y="9629936"/>
                <a:ext cx="519116" cy="3951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500" i="1" smtClean="0">
                              <a:latin typeface="Cambria Math" panose="02040503050406030204" pitchFamily="18" charset="0"/>
                            </a:rPr>
                          </m:ctrlPr>
                        </m:sSubPr>
                        <m:e>
                          <m:acc>
                            <m:accPr>
                              <m:chr m:val="̂"/>
                              <m:ctrlPr>
                                <a:rPr lang="en-US" sz="2500" i="1">
                                  <a:latin typeface="Cambria Math" panose="02040503050406030204" pitchFamily="18" charset="0"/>
                                </a:rPr>
                              </m:ctrlPr>
                            </m:accPr>
                            <m:e>
                              <m:r>
                                <a:rPr lang="en-US" sz="2500" i="1">
                                  <a:latin typeface="Cambria Math" panose="02040503050406030204" pitchFamily="18" charset="0"/>
                                </a:rPr>
                                <m:t>𝑃</m:t>
                              </m:r>
                            </m:e>
                          </m:acc>
                        </m:e>
                        <m:sub>
                          <m:r>
                            <a:rPr lang="en-US" sz="2500" b="0" i="1" smtClean="0">
                              <a:latin typeface="Cambria Math" panose="02040503050406030204" pitchFamily="18" charset="0"/>
                            </a:rPr>
                            <m:t>2</m:t>
                          </m:r>
                          <m:r>
                            <a:rPr lang="en-US" sz="2500" i="1">
                              <a:latin typeface="Cambria Math" panose="02040503050406030204" pitchFamily="18" charset="0"/>
                            </a:rPr>
                            <m:t>1</m:t>
                          </m:r>
                        </m:sub>
                      </m:sSub>
                    </m:oMath>
                  </m:oMathPara>
                </a14:m>
                <a:endParaRPr lang="en-US" sz="2500" dirty="0"/>
              </a:p>
            </p:txBody>
          </p:sp>
        </mc:Choice>
        <mc:Fallback>
          <p:sp>
            <p:nvSpPr>
              <p:cNvPr id="23" name="TextBox 22">
                <a:extLst>
                  <a:ext uri="{FF2B5EF4-FFF2-40B4-BE49-F238E27FC236}">
                    <a16:creationId xmlns:a16="http://schemas.microsoft.com/office/drawing/2014/main" id="{5088ECA0-A3CF-B343-B1F1-AFB42B14BA93}"/>
                  </a:ext>
                </a:extLst>
              </p:cNvPr>
              <p:cNvSpPr txBox="1">
                <a:spLocks noRot="1" noChangeAspect="1" noMove="1" noResize="1" noEditPoints="1" noAdjustHandles="1" noChangeArrowheads="1" noChangeShapeType="1" noTextEdit="1"/>
              </p:cNvSpPr>
              <p:nvPr/>
            </p:nvSpPr>
            <p:spPr>
              <a:xfrm>
                <a:off x="5574059" y="9629936"/>
                <a:ext cx="519116" cy="395108"/>
              </a:xfrm>
              <a:prstGeom prst="rect">
                <a:avLst/>
              </a:prstGeom>
              <a:blipFill>
                <a:blip r:embed="rId11"/>
                <a:stretch>
                  <a:fillRect l="-13953" t="-25000" r="-2326" b="-125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4" name="TextBox 23">
                <a:extLst>
                  <a:ext uri="{FF2B5EF4-FFF2-40B4-BE49-F238E27FC236}">
                    <a16:creationId xmlns:a16="http://schemas.microsoft.com/office/drawing/2014/main" id="{04E660CB-ADF5-CF48-B45A-A167862BE157}"/>
                  </a:ext>
                </a:extLst>
              </p:cNvPr>
              <p:cNvSpPr txBox="1"/>
              <p:nvPr/>
            </p:nvSpPr>
            <p:spPr>
              <a:xfrm>
                <a:off x="11784882" y="9629935"/>
                <a:ext cx="519116" cy="395108"/>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sz="2500" i="1" smtClean="0">
                              <a:latin typeface="Cambria Math" panose="02040503050406030204" pitchFamily="18" charset="0"/>
                            </a:rPr>
                          </m:ctrlPr>
                        </m:sSubPr>
                        <m:e>
                          <m:acc>
                            <m:accPr>
                              <m:chr m:val="̂"/>
                              <m:ctrlPr>
                                <a:rPr lang="en-US" sz="2500" i="1">
                                  <a:latin typeface="Cambria Math" panose="02040503050406030204" pitchFamily="18" charset="0"/>
                                </a:rPr>
                              </m:ctrlPr>
                            </m:accPr>
                            <m:e>
                              <m:r>
                                <a:rPr lang="en-US" sz="2500" i="1">
                                  <a:latin typeface="Cambria Math" panose="02040503050406030204" pitchFamily="18" charset="0"/>
                                </a:rPr>
                                <m:t>𝑃</m:t>
                              </m:r>
                            </m:e>
                          </m:acc>
                        </m:e>
                        <m:sub>
                          <m:r>
                            <a:rPr lang="en-US" sz="2500" b="0" i="1" smtClean="0">
                              <a:latin typeface="Cambria Math" panose="02040503050406030204" pitchFamily="18" charset="0"/>
                            </a:rPr>
                            <m:t>22</m:t>
                          </m:r>
                        </m:sub>
                      </m:sSub>
                    </m:oMath>
                  </m:oMathPara>
                </a14:m>
                <a:endParaRPr lang="en-US" sz="2500" dirty="0"/>
              </a:p>
            </p:txBody>
          </p:sp>
        </mc:Choice>
        <mc:Fallback>
          <p:sp>
            <p:nvSpPr>
              <p:cNvPr id="24" name="TextBox 23">
                <a:extLst>
                  <a:ext uri="{FF2B5EF4-FFF2-40B4-BE49-F238E27FC236}">
                    <a16:creationId xmlns:a16="http://schemas.microsoft.com/office/drawing/2014/main" id="{04E660CB-ADF5-CF48-B45A-A167862BE157}"/>
                  </a:ext>
                </a:extLst>
              </p:cNvPr>
              <p:cNvSpPr txBox="1">
                <a:spLocks noRot="1" noChangeAspect="1" noMove="1" noResize="1" noEditPoints="1" noAdjustHandles="1" noChangeArrowheads="1" noChangeShapeType="1" noTextEdit="1"/>
              </p:cNvSpPr>
              <p:nvPr/>
            </p:nvSpPr>
            <p:spPr>
              <a:xfrm>
                <a:off x="11784882" y="9629935"/>
                <a:ext cx="519116" cy="395108"/>
              </a:xfrm>
              <a:prstGeom prst="rect">
                <a:avLst/>
              </a:prstGeom>
              <a:blipFill>
                <a:blip r:embed="rId12"/>
                <a:stretch>
                  <a:fillRect l="-11905" t="-25000" r="-7143" b="-12500"/>
                </a:stretch>
              </a:blipFill>
            </p:spPr>
            <p:txBody>
              <a:bodyPr/>
              <a:lstStyle/>
              <a:p>
                <a:r>
                  <a:rPr lang="en-US">
                    <a:noFill/>
                  </a:rPr>
                  <a:t> </a:t>
                </a:r>
              </a:p>
            </p:txBody>
          </p:sp>
        </mc:Fallback>
      </mc:AlternateContent>
      <p:sp>
        <p:nvSpPr>
          <p:cNvPr id="25" name="TextBox 24">
            <a:extLst>
              <a:ext uri="{FF2B5EF4-FFF2-40B4-BE49-F238E27FC236}">
                <a16:creationId xmlns:a16="http://schemas.microsoft.com/office/drawing/2014/main" id="{75F6EF4F-6756-4142-A207-E7E0F31ED10A}"/>
              </a:ext>
            </a:extLst>
          </p:cNvPr>
          <p:cNvSpPr txBox="1"/>
          <p:nvPr/>
        </p:nvSpPr>
        <p:spPr>
          <a:xfrm>
            <a:off x="8279" y="6128899"/>
            <a:ext cx="1240328" cy="553998"/>
          </a:xfrm>
          <a:prstGeom prst="rect">
            <a:avLst/>
          </a:prstGeom>
          <a:noFill/>
        </p:spPr>
        <p:txBody>
          <a:bodyPr wrap="square" rtlCol="0">
            <a:spAutoFit/>
          </a:bodyPr>
          <a:lstStyle/>
          <a:p>
            <a:r>
              <a:rPr lang="en-US" sz="3000" dirty="0"/>
              <a:t>a)</a:t>
            </a:r>
          </a:p>
        </p:txBody>
      </p:sp>
      <p:sp>
        <p:nvSpPr>
          <p:cNvPr id="26" name="TextBox 25">
            <a:extLst>
              <a:ext uri="{FF2B5EF4-FFF2-40B4-BE49-F238E27FC236}">
                <a16:creationId xmlns:a16="http://schemas.microsoft.com/office/drawing/2014/main" id="{97F23B89-724B-5D48-9ECC-90374698882D}"/>
              </a:ext>
            </a:extLst>
          </p:cNvPr>
          <p:cNvSpPr txBox="1"/>
          <p:nvPr/>
        </p:nvSpPr>
        <p:spPr>
          <a:xfrm>
            <a:off x="6270802" y="6128899"/>
            <a:ext cx="1240328" cy="553998"/>
          </a:xfrm>
          <a:prstGeom prst="rect">
            <a:avLst/>
          </a:prstGeom>
          <a:noFill/>
        </p:spPr>
        <p:txBody>
          <a:bodyPr wrap="square" rtlCol="0">
            <a:spAutoFit/>
          </a:bodyPr>
          <a:lstStyle/>
          <a:p>
            <a:r>
              <a:rPr lang="en-US" sz="3000" dirty="0"/>
              <a:t>b)</a:t>
            </a:r>
          </a:p>
        </p:txBody>
      </p:sp>
      <p:sp>
        <p:nvSpPr>
          <p:cNvPr id="27" name="TextBox 26">
            <a:extLst>
              <a:ext uri="{FF2B5EF4-FFF2-40B4-BE49-F238E27FC236}">
                <a16:creationId xmlns:a16="http://schemas.microsoft.com/office/drawing/2014/main" id="{B971EFE8-6643-4241-A0EE-3F7BE277B527}"/>
              </a:ext>
            </a:extLst>
          </p:cNvPr>
          <p:cNvSpPr txBox="1"/>
          <p:nvPr/>
        </p:nvSpPr>
        <p:spPr>
          <a:xfrm>
            <a:off x="36795" y="10225397"/>
            <a:ext cx="1240328" cy="553998"/>
          </a:xfrm>
          <a:prstGeom prst="rect">
            <a:avLst/>
          </a:prstGeom>
          <a:noFill/>
        </p:spPr>
        <p:txBody>
          <a:bodyPr wrap="square" rtlCol="0">
            <a:spAutoFit/>
          </a:bodyPr>
          <a:lstStyle/>
          <a:p>
            <a:r>
              <a:rPr lang="en-US" sz="3000" dirty="0"/>
              <a:t>c)</a:t>
            </a:r>
          </a:p>
        </p:txBody>
      </p:sp>
      <p:pic>
        <p:nvPicPr>
          <p:cNvPr id="3" name="Picture 2" descr="Rectangle&#10;&#10;Description automatically generated with low confidence">
            <a:extLst>
              <a:ext uri="{FF2B5EF4-FFF2-40B4-BE49-F238E27FC236}">
                <a16:creationId xmlns:a16="http://schemas.microsoft.com/office/drawing/2014/main" id="{9966C13E-2C21-484D-9DC1-CE6646F6F102}"/>
              </a:ext>
            </a:extLst>
          </p:cNvPr>
          <p:cNvPicPr>
            <a:picLocks noChangeAspect="1"/>
          </p:cNvPicPr>
          <p:nvPr/>
        </p:nvPicPr>
        <p:blipFill rotWithShape="1">
          <a:blip r:embed="rId13"/>
          <a:srcRect r="16088" b="40025"/>
          <a:stretch/>
        </p:blipFill>
        <p:spPr>
          <a:xfrm>
            <a:off x="6641574" y="4865644"/>
            <a:ext cx="4361452" cy="1863818"/>
          </a:xfrm>
          <a:prstGeom prst="rect">
            <a:avLst/>
          </a:prstGeom>
        </p:spPr>
      </p:pic>
      <p:pic>
        <p:nvPicPr>
          <p:cNvPr id="28" name="Picture 27" descr="Rectangle&#10;&#10;Description automatically generated with low confidence">
            <a:extLst>
              <a:ext uri="{FF2B5EF4-FFF2-40B4-BE49-F238E27FC236}">
                <a16:creationId xmlns:a16="http://schemas.microsoft.com/office/drawing/2014/main" id="{EE2B846E-33ED-2345-957E-30120350DB93}"/>
              </a:ext>
            </a:extLst>
          </p:cNvPr>
          <p:cNvPicPr>
            <a:picLocks noChangeAspect="1"/>
          </p:cNvPicPr>
          <p:nvPr/>
        </p:nvPicPr>
        <p:blipFill rotWithShape="1">
          <a:blip r:embed="rId13"/>
          <a:srcRect l="74616" t="60596" r="3638"/>
          <a:stretch/>
        </p:blipFill>
        <p:spPr>
          <a:xfrm>
            <a:off x="11003025" y="5135414"/>
            <a:ext cx="1289423" cy="1396900"/>
          </a:xfrm>
          <a:prstGeom prst="rect">
            <a:avLst/>
          </a:prstGeom>
        </p:spPr>
      </p:pic>
      <p:sp>
        <p:nvSpPr>
          <p:cNvPr id="2" name="TextBox 1">
            <a:extLst>
              <a:ext uri="{FF2B5EF4-FFF2-40B4-BE49-F238E27FC236}">
                <a16:creationId xmlns:a16="http://schemas.microsoft.com/office/drawing/2014/main" id="{AFB784C6-427F-0A4D-A7A7-9A630EC9E4AA}"/>
              </a:ext>
            </a:extLst>
          </p:cNvPr>
          <p:cNvSpPr txBox="1"/>
          <p:nvPr/>
        </p:nvSpPr>
        <p:spPr>
          <a:xfrm rot="16200000">
            <a:off x="4716728" y="5618420"/>
            <a:ext cx="2027045" cy="430887"/>
          </a:xfrm>
          <a:prstGeom prst="rect">
            <a:avLst/>
          </a:prstGeom>
          <a:noFill/>
        </p:spPr>
        <p:txBody>
          <a:bodyPr wrap="square" rtlCol="0">
            <a:spAutoFit/>
          </a:bodyPr>
          <a:lstStyle/>
          <a:p>
            <a:pPr algn="ctr"/>
            <a:r>
              <a:rPr lang="en-US" sz="2200" dirty="0">
                <a:latin typeface="Cambria" panose="02040503050406030204" pitchFamily="18" charset="0"/>
              </a:rPr>
              <a:t>Damage</a:t>
            </a:r>
          </a:p>
        </p:txBody>
      </p:sp>
      <p:sp>
        <p:nvSpPr>
          <p:cNvPr id="29" name="TextBox 28">
            <a:extLst>
              <a:ext uri="{FF2B5EF4-FFF2-40B4-BE49-F238E27FC236}">
                <a16:creationId xmlns:a16="http://schemas.microsoft.com/office/drawing/2014/main" id="{822ED6B1-0297-C944-A1ED-8EAEE2C587ED}"/>
              </a:ext>
            </a:extLst>
          </p:cNvPr>
          <p:cNvSpPr txBox="1"/>
          <p:nvPr/>
        </p:nvSpPr>
        <p:spPr>
          <a:xfrm rot="16200000">
            <a:off x="11429133" y="5536405"/>
            <a:ext cx="2027045" cy="430887"/>
          </a:xfrm>
          <a:prstGeom prst="rect">
            <a:avLst/>
          </a:prstGeom>
          <a:noFill/>
        </p:spPr>
        <p:txBody>
          <a:bodyPr wrap="square" rtlCol="0">
            <a:spAutoFit/>
          </a:bodyPr>
          <a:lstStyle/>
          <a:p>
            <a:pPr algn="ctr"/>
            <a:r>
              <a:rPr lang="en-US" sz="2200" dirty="0">
                <a:latin typeface="Cambria" panose="02040503050406030204" pitchFamily="18" charset="0"/>
              </a:rPr>
              <a:t>Pressure</a:t>
            </a:r>
          </a:p>
        </p:txBody>
      </p:sp>
      <p:cxnSp>
        <p:nvCxnSpPr>
          <p:cNvPr id="30" name="Straight Arrow Connector 29">
            <a:extLst>
              <a:ext uri="{FF2B5EF4-FFF2-40B4-BE49-F238E27FC236}">
                <a16:creationId xmlns:a16="http://schemas.microsoft.com/office/drawing/2014/main" id="{1C731D1E-0236-294F-BDFC-8E17393C00B1}"/>
              </a:ext>
            </a:extLst>
          </p:cNvPr>
          <p:cNvCxnSpPr>
            <a:cxnSpLocks/>
          </p:cNvCxnSpPr>
          <p:nvPr/>
        </p:nvCxnSpPr>
        <p:spPr>
          <a:xfrm>
            <a:off x="12841459" y="7887393"/>
            <a:ext cx="551266" cy="0"/>
          </a:xfrm>
          <a:prstGeom prst="straightConnector1">
            <a:avLst/>
          </a:prstGeom>
          <a:ln w="381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4DB64378-4369-E242-8C6A-133D82CEECC2}"/>
              </a:ext>
            </a:extLst>
          </p:cNvPr>
          <p:cNvCxnSpPr>
            <a:cxnSpLocks/>
          </p:cNvCxnSpPr>
          <p:nvPr/>
        </p:nvCxnSpPr>
        <p:spPr>
          <a:xfrm flipV="1">
            <a:off x="12856449" y="7346371"/>
            <a:ext cx="0" cy="547531"/>
          </a:xfrm>
          <a:prstGeom prst="straightConnector1">
            <a:avLst/>
          </a:prstGeom>
          <a:ln w="381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519192D1-5FFD-344C-B583-BA96C271F4D2}"/>
              </a:ext>
            </a:extLst>
          </p:cNvPr>
          <p:cNvSpPr txBox="1"/>
          <p:nvPr/>
        </p:nvSpPr>
        <p:spPr>
          <a:xfrm>
            <a:off x="13343794" y="7604428"/>
            <a:ext cx="326026" cy="523220"/>
          </a:xfrm>
          <a:prstGeom prst="rect">
            <a:avLst/>
          </a:prstGeom>
          <a:noFill/>
          <a:ln w="38100">
            <a:noFill/>
          </a:ln>
        </p:spPr>
        <p:txBody>
          <a:bodyPr wrap="square" rtlCol="0">
            <a:spAutoFit/>
          </a:bodyPr>
          <a:lstStyle/>
          <a:p>
            <a:r>
              <a:rPr lang="en-US" sz="2800" dirty="0">
                <a:latin typeface="Cambria" panose="02040503050406030204" pitchFamily="18" charset="0"/>
              </a:rPr>
              <a:t>X</a:t>
            </a:r>
          </a:p>
        </p:txBody>
      </p:sp>
      <p:sp>
        <p:nvSpPr>
          <p:cNvPr id="33" name="TextBox 32">
            <a:extLst>
              <a:ext uri="{FF2B5EF4-FFF2-40B4-BE49-F238E27FC236}">
                <a16:creationId xmlns:a16="http://schemas.microsoft.com/office/drawing/2014/main" id="{DBADAAA4-F6D1-3B45-974F-680690944282}"/>
              </a:ext>
            </a:extLst>
          </p:cNvPr>
          <p:cNvSpPr txBox="1"/>
          <p:nvPr/>
        </p:nvSpPr>
        <p:spPr>
          <a:xfrm flipH="1">
            <a:off x="12668406" y="6888553"/>
            <a:ext cx="304692" cy="523220"/>
          </a:xfrm>
          <a:prstGeom prst="rect">
            <a:avLst/>
          </a:prstGeom>
          <a:noFill/>
          <a:ln w="38100">
            <a:noFill/>
          </a:ln>
        </p:spPr>
        <p:txBody>
          <a:bodyPr wrap="square" rtlCol="0">
            <a:spAutoFit/>
          </a:bodyPr>
          <a:lstStyle/>
          <a:p>
            <a:r>
              <a:rPr lang="en-US" sz="2800" dirty="0">
                <a:latin typeface="Cambria" panose="02040503050406030204" pitchFamily="18" charset="0"/>
              </a:rPr>
              <a:t>Y</a:t>
            </a:r>
          </a:p>
        </p:txBody>
      </p:sp>
      <p:sp>
        <p:nvSpPr>
          <p:cNvPr id="34" name="Oval 33">
            <a:extLst>
              <a:ext uri="{FF2B5EF4-FFF2-40B4-BE49-F238E27FC236}">
                <a16:creationId xmlns:a16="http://schemas.microsoft.com/office/drawing/2014/main" id="{60BD54EE-B92D-3B42-9182-2CF29DA74438}"/>
              </a:ext>
            </a:extLst>
          </p:cNvPr>
          <p:cNvSpPr/>
          <p:nvPr/>
        </p:nvSpPr>
        <p:spPr>
          <a:xfrm>
            <a:off x="12811173" y="7831473"/>
            <a:ext cx="91440" cy="91440"/>
          </a:xfrm>
          <a:prstGeom prst="ellipse">
            <a:avLst/>
          </a:prstGeom>
          <a:solidFill>
            <a:schemeClr val="tx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mbria" panose="02040503050406030204" pitchFamily="18" charset="0"/>
            </a:endParaRPr>
          </a:p>
        </p:txBody>
      </p:sp>
      <p:sp>
        <p:nvSpPr>
          <p:cNvPr id="35" name="TextBox 34">
            <a:extLst>
              <a:ext uri="{FF2B5EF4-FFF2-40B4-BE49-F238E27FC236}">
                <a16:creationId xmlns:a16="http://schemas.microsoft.com/office/drawing/2014/main" id="{62875832-6FB0-EE43-B3D9-4CBE52C93EF8}"/>
              </a:ext>
            </a:extLst>
          </p:cNvPr>
          <p:cNvSpPr txBox="1"/>
          <p:nvPr/>
        </p:nvSpPr>
        <p:spPr>
          <a:xfrm>
            <a:off x="12526255" y="7637138"/>
            <a:ext cx="326026" cy="523220"/>
          </a:xfrm>
          <a:prstGeom prst="rect">
            <a:avLst/>
          </a:prstGeom>
          <a:noFill/>
          <a:ln w="38100">
            <a:noFill/>
          </a:ln>
        </p:spPr>
        <p:txBody>
          <a:bodyPr wrap="square" rtlCol="0">
            <a:spAutoFit/>
          </a:bodyPr>
          <a:lstStyle/>
          <a:p>
            <a:r>
              <a:rPr lang="en-US" sz="2800" dirty="0">
                <a:latin typeface="Cambria" panose="02040503050406030204" pitchFamily="18" charset="0"/>
              </a:rPr>
              <a:t>Z</a:t>
            </a:r>
          </a:p>
        </p:txBody>
      </p:sp>
    </p:spTree>
    <p:extLst>
      <p:ext uri="{BB962C8B-B14F-4D97-AF65-F5344CB8AC3E}">
        <p14:creationId xmlns:p14="http://schemas.microsoft.com/office/powerpoint/2010/main" val="10298486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6" name="Straight Connector 25">
            <a:extLst>
              <a:ext uri="{FF2B5EF4-FFF2-40B4-BE49-F238E27FC236}">
                <a16:creationId xmlns:a16="http://schemas.microsoft.com/office/drawing/2014/main" id="{1AB9EF15-E0A8-8642-B660-B4C73DF0F931}"/>
              </a:ext>
            </a:extLst>
          </p:cNvPr>
          <p:cNvCxnSpPr>
            <a:cxnSpLocks/>
          </p:cNvCxnSpPr>
          <p:nvPr/>
        </p:nvCxnSpPr>
        <p:spPr>
          <a:xfrm>
            <a:off x="4744720" y="8547414"/>
            <a:ext cx="3639312" cy="0"/>
          </a:xfrm>
          <a:prstGeom prst="line">
            <a:avLst/>
          </a:prstGeom>
          <a:ln w="381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46A54A1C-D3E3-3249-8690-4694A415944E}"/>
              </a:ext>
            </a:extLst>
          </p:cNvPr>
          <p:cNvCxnSpPr>
            <a:cxnSpLocks/>
          </p:cNvCxnSpPr>
          <p:nvPr/>
        </p:nvCxnSpPr>
        <p:spPr>
          <a:xfrm>
            <a:off x="4753864" y="7465206"/>
            <a:ext cx="3648456" cy="10990"/>
          </a:xfrm>
          <a:prstGeom prst="line">
            <a:avLst/>
          </a:prstGeom>
          <a:ln w="381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4" name="Oval 3">
            <a:extLst>
              <a:ext uri="{FF2B5EF4-FFF2-40B4-BE49-F238E27FC236}">
                <a16:creationId xmlns:a16="http://schemas.microsoft.com/office/drawing/2014/main" id="{B386AF9D-CEF1-C747-9F57-14A85271F9AB}"/>
              </a:ext>
            </a:extLst>
          </p:cNvPr>
          <p:cNvSpPr/>
          <p:nvPr/>
        </p:nvSpPr>
        <p:spPr>
          <a:xfrm>
            <a:off x="4305806" y="1726752"/>
            <a:ext cx="4572000" cy="4572000"/>
          </a:xfrm>
          <a:prstGeom prst="ellipse">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 name="Straight Connector 5">
            <a:extLst>
              <a:ext uri="{FF2B5EF4-FFF2-40B4-BE49-F238E27FC236}">
                <a16:creationId xmlns:a16="http://schemas.microsoft.com/office/drawing/2014/main" id="{415EBC33-73B2-2449-AE3B-537B1E952532}"/>
              </a:ext>
            </a:extLst>
          </p:cNvPr>
          <p:cNvCxnSpPr>
            <a:cxnSpLocks/>
          </p:cNvCxnSpPr>
          <p:nvPr/>
        </p:nvCxnSpPr>
        <p:spPr>
          <a:xfrm>
            <a:off x="4765040" y="5405153"/>
            <a:ext cx="18288" cy="5374540"/>
          </a:xfrm>
          <a:prstGeom prst="line">
            <a:avLst/>
          </a:prstGeom>
          <a:ln w="57150"/>
        </p:spPr>
        <p:style>
          <a:lnRef idx="1">
            <a:schemeClr val="dk1"/>
          </a:lnRef>
          <a:fillRef idx="0">
            <a:schemeClr val="dk1"/>
          </a:fillRef>
          <a:effectRef idx="0">
            <a:schemeClr val="dk1"/>
          </a:effectRef>
          <a:fontRef idx="minor">
            <a:schemeClr val="tx1"/>
          </a:fontRef>
        </p:style>
      </p:cxnSp>
      <p:cxnSp>
        <p:nvCxnSpPr>
          <p:cNvPr id="7" name="Straight Connector 6">
            <a:extLst>
              <a:ext uri="{FF2B5EF4-FFF2-40B4-BE49-F238E27FC236}">
                <a16:creationId xmlns:a16="http://schemas.microsoft.com/office/drawing/2014/main" id="{B2C6DABC-B064-BC49-B88D-6FB61A83515C}"/>
              </a:ext>
            </a:extLst>
          </p:cNvPr>
          <p:cNvCxnSpPr>
            <a:cxnSpLocks/>
          </p:cNvCxnSpPr>
          <p:nvPr/>
        </p:nvCxnSpPr>
        <p:spPr>
          <a:xfrm>
            <a:off x="8402320" y="5405153"/>
            <a:ext cx="18288" cy="5481463"/>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817EDDAD-F953-E24A-9637-A2A3D9D7525E}"/>
              </a:ext>
            </a:extLst>
          </p:cNvPr>
          <p:cNvCxnSpPr>
            <a:cxnSpLocks/>
          </p:cNvCxnSpPr>
          <p:nvPr/>
        </p:nvCxnSpPr>
        <p:spPr>
          <a:xfrm>
            <a:off x="6066802" y="7988782"/>
            <a:ext cx="1050009"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06237A77-BA69-004E-9143-8C96AE953928}"/>
              </a:ext>
            </a:extLst>
          </p:cNvPr>
          <p:cNvSpPr/>
          <p:nvPr/>
        </p:nvSpPr>
        <p:spPr>
          <a:xfrm>
            <a:off x="3020299" y="361823"/>
            <a:ext cx="8193024" cy="502368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Oval 16">
            <a:extLst>
              <a:ext uri="{FF2B5EF4-FFF2-40B4-BE49-F238E27FC236}">
                <a16:creationId xmlns:a16="http://schemas.microsoft.com/office/drawing/2014/main" id="{5A473805-7345-2648-AE30-C22E1A381BC2}"/>
              </a:ext>
            </a:extLst>
          </p:cNvPr>
          <p:cNvSpPr/>
          <p:nvPr/>
        </p:nvSpPr>
        <p:spPr>
          <a:xfrm>
            <a:off x="4336194" y="9881157"/>
            <a:ext cx="4572000" cy="4572000"/>
          </a:xfrm>
          <a:prstGeom prst="ellipse">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196BCF4-CE19-5B4D-AEE5-60FD330CF723}"/>
              </a:ext>
            </a:extLst>
          </p:cNvPr>
          <p:cNvSpPr/>
          <p:nvPr/>
        </p:nvSpPr>
        <p:spPr>
          <a:xfrm>
            <a:off x="2477008" y="10779693"/>
            <a:ext cx="8193024" cy="47887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D7743404-7F12-C748-9E4E-38A8368956B8}"/>
              </a:ext>
            </a:extLst>
          </p:cNvPr>
          <p:cNvSpPr txBox="1"/>
          <p:nvPr/>
        </p:nvSpPr>
        <p:spPr>
          <a:xfrm>
            <a:off x="6046508" y="11055900"/>
            <a:ext cx="1203056" cy="553998"/>
          </a:xfrm>
          <a:prstGeom prst="rect">
            <a:avLst/>
          </a:prstGeom>
          <a:noFill/>
        </p:spPr>
        <p:txBody>
          <a:bodyPr wrap="square" rtlCol="0">
            <a:spAutoFit/>
          </a:bodyPr>
          <a:lstStyle/>
          <a:p>
            <a:pPr algn="ctr"/>
            <a:r>
              <a:rPr lang="en-US" sz="3000" dirty="0"/>
              <a:t>2L</a:t>
            </a:r>
          </a:p>
        </p:txBody>
      </p:sp>
      <p:sp>
        <p:nvSpPr>
          <p:cNvPr id="19" name="TextBox 18">
            <a:extLst>
              <a:ext uri="{FF2B5EF4-FFF2-40B4-BE49-F238E27FC236}">
                <a16:creationId xmlns:a16="http://schemas.microsoft.com/office/drawing/2014/main" id="{6E583C8F-1D60-5D43-9D88-D5F72EF96D20}"/>
              </a:ext>
            </a:extLst>
          </p:cNvPr>
          <p:cNvSpPr txBox="1"/>
          <p:nvPr/>
        </p:nvSpPr>
        <p:spPr>
          <a:xfrm>
            <a:off x="8503061" y="7711783"/>
            <a:ext cx="1203056" cy="553998"/>
          </a:xfrm>
          <a:prstGeom prst="rect">
            <a:avLst/>
          </a:prstGeom>
          <a:noFill/>
        </p:spPr>
        <p:txBody>
          <a:bodyPr wrap="square" rtlCol="0">
            <a:spAutoFit/>
          </a:bodyPr>
          <a:lstStyle/>
          <a:p>
            <a:pPr algn="ctr"/>
            <a:r>
              <a:rPr lang="en-US" sz="3000" dirty="0"/>
              <a:t>2H</a:t>
            </a:r>
          </a:p>
        </p:txBody>
      </p:sp>
      <p:cxnSp>
        <p:nvCxnSpPr>
          <p:cNvPr id="20" name="Straight Arrow Connector 19">
            <a:extLst>
              <a:ext uri="{FF2B5EF4-FFF2-40B4-BE49-F238E27FC236}">
                <a16:creationId xmlns:a16="http://schemas.microsoft.com/office/drawing/2014/main" id="{2AFB839C-5BFA-284D-AEE4-BFF34B551591}"/>
              </a:ext>
            </a:extLst>
          </p:cNvPr>
          <p:cNvCxnSpPr>
            <a:cxnSpLocks/>
          </p:cNvCxnSpPr>
          <p:nvPr/>
        </p:nvCxnSpPr>
        <p:spPr>
          <a:xfrm>
            <a:off x="8808720" y="5400216"/>
            <a:ext cx="0" cy="5379477"/>
          </a:xfrm>
          <a:prstGeom prst="straightConnector1">
            <a:avLst/>
          </a:prstGeom>
          <a:ln w="38100">
            <a:headEnd type="triangle"/>
            <a:tailEnd type="triangle"/>
          </a:ln>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id="{C306E918-15F3-224B-904E-A974C9CB6FA1}"/>
              </a:ext>
            </a:extLst>
          </p:cNvPr>
          <p:cNvCxnSpPr>
            <a:cxnSpLocks/>
          </p:cNvCxnSpPr>
          <p:nvPr/>
        </p:nvCxnSpPr>
        <p:spPr>
          <a:xfrm>
            <a:off x="4744720" y="11025184"/>
            <a:ext cx="3657600" cy="0"/>
          </a:xfrm>
          <a:prstGeom prst="straightConnector1">
            <a:avLst/>
          </a:prstGeom>
          <a:ln w="38100">
            <a:headEnd type="triangle"/>
            <a:tailEnd type="triangle"/>
          </a:ln>
        </p:spPr>
        <p:style>
          <a:lnRef idx="1">
            <a:schemeClr val="dk1"/>
          </a:lnRef>
          <a:fillRef idx="0">
            <a:schemeClr val="dk1"/>
          </a:fillRef>
          <a:effectRef idx="0">
            <a:schemeClr val="dk1"/>
          </a:effectRef>
          <a:fontRef idx="minor">
            <a:schemeClr val="tx1"/>
          </a:fontRef>
        </p:style>
      </p:cxnSp>
      <p:cxnSp>
        <p:nvCxnSpPr>
          <p:cNvPr id="25" name="Straight Arrow Connector 24">
            <a:extLst>
              <a:ext uri="{FF2B5EF4-FFF2-40B4-BE49-F238E27FC236}">
                <a16:creationId xmlns:a16="http://schemas.microsoft.com/office/drawing/2014/main" id="{240BA2B0-514F-0F48-8AF4-F1F55661FFDF}"/>
              </a:ext>
            </a:extLst>
          </p:cNvPr>
          <p:cNvCxnSpPr>
            <a:cxnSpLocks/>
          </p:cNvCxnSpPr>
          <p:nvPr/>
        </p:nvCxnSpPr>
        <p:spPr>
          <a:xfrm>
            <a:off x="6573520" y="4012752"/>
            <a:ext cx="1396516" cy="1772804"/>
          </a:xfrm>
          <a:prstGeom prst="straightConnector1">
            <a:avLst/>
          </a:prstGeom>
          <a:ln w="381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A245829B-F4C5-A740-8F77-64B15541D537}"/>
              </a:ext>
            </a:extLst>
          </p:cNvPr>
          <p:cNvSpPr/>
          <p:nvPr/>
        </p:nvSpPr>
        <p:spPr>
          <a:xfrm>
            <a:off x="4305806" y="1732364"/>
            <a:ext cx="4572000" cy="4572000"/>
          </a:xfrm>
          <a:prstGeom prst="ellipse">
            <a:avLst/>
          </a:prstGeom>
          <a:noFill/>
          <a:ln w="571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extBox 30">
            <a:extLst>
              <a:ext uri="{FF2B5EF4-FFF2-40B4-BE49-F238E27FC236}">
                <a16:creationId xmlns:a16="http://schemas.microsoft.com/office/drawing/2014/main" id="{B149F114-8C1A-114B-954B-01A873B12F47}"/>
              </a:ext>
            </a:extLst>
          </p:cNvPr>
          <p:cNvSpPr txBox="1"/>
          <p:nvPr/>
        </p:nvSpPr>
        <p:spPr>
          <a:xfrm>
            <a:off x="6698319" y="4030602"/>
            <a:ext cx="1203056" cy="553998"/>
          </a:xfrm>
          <a:prstGeom prst="rect">
            <a:avLst/>
          </a:prstGeom>
          <a:noFill/>
        </p:spPr>
        <p:txBody>
          <a:bodyPr wrap="square" rtlCol="0">
            <a:spAutoFit/>
          </a:bodyPr>
          <a:lstStyle/>
          <a:p>
            <a:pPr algn="ctr"/>
            <a:r>
              <a:rPr lang="en-US" sz="3000" dirty="0"/>
              <a:t>R</a:t>
            </a:r>
          </a:p>
        </p:txBody>
      </p:sp>
      <p:cxnSp>
        <p:nvCxnSpPr>
          <p:cNvPr id="32" name="Straight Arrow Connector 31">
            <a:extLst>
              <a:ext uri="{FF2B5EF4-FFF2-40B4-BE49-F238E27FC236}">
                <a16:creationId xmlns:a16="http://schemas.microsoft.com/office/drawing/2014/main" id="{A8F6D238-D21A-0A46-BE90-0684919F4CDF}"/>
              </a:ext>
            </a:extLst>
          </p:cNvPr>
          <p:cNvCxnSpPr>
            <a:cxnSpLocks/>
          </p:cNvCxnSpPr>
          <p:nvPr/>
        </p:nvCxnSpPr>
        <p:spPr>
          <a:xfrm>
            <a:off x="6057659" y="8171159"/>
            <a:ext cx="1050009" cy="0"/>
          </a:xfrm>
          <a:prstGeom prst="straightConnector1">
            <a:avLst/>
          </a:prstGeom>
          <a:ln w="38100">
            <a:headEnd type="triangle"/>
            <a:tailEnd type="triangle"/>
          </a:ln>
        </p:spPr>
        <p:style>
          <a:lnRef idx="1">
            <a:schemeClr val="dk1"/>
          </a:lnRef>
          <a:fillRef idx="0">
            <a:schemeClr val="dk1"/>
          </a:fillRef>
          <a:effectRef idx="0">
            <a:schemeClr val="dk1"/>
          </a:effectRef>
          <a:fontRef idx="minor">
            <a:schemeClr val="tx1"/>
          </a:fontRef>
        </p:style>
      </p:cxnSp>
      <p:sp>
        <p:nvSpPr>
          <p:cNvPr id="34" name="TextBox 33">
            <a:extLst>
              <a:ext uri="{FF2B5EF4-FFF2-40B4-BE49-F238E27FC236}">
                <a16:creationId xmlns:a16="http://schemas.microsoft.com/office/drawing/2014/main" id="{6CCD7F89-E87A-EC42-A461-BA89882EC0E0}"/>
              </a:ext>
            </a:extLst>
          </p:cNvPr>
          <p:cNvSpPr txBox="1"/>
          <p:nvPr/>
        </p:nvSpPr>
        <p:spPr>
          <a:xfrm>
            <a:off x="5995534" y="8016046"/>
            <a:ext cx="1203056" cy="553998"/>
          </a:xfrm>
          <a:prstGeom prst="rect">
            <a:avLst/>
          </a:prstGeom>
          <a:noFill/>
        </p:spPr>
        <p:txBody>
          <a:bodyPr wrap="square" rtlCol="0">
            <a:spAutoFit/>
          </a:bodyPr>
          <a:lstStyle/>
          <a:p>
            <a:pPr algn="ctr"/>
            <a:r>
              <a:rPr lang="en-US" sz="3000" dirty="0"/>
              <a:t>c</a:t>
            </a:r>
          </a:p>
        </p:txBody>
      </p:sp>
      <p:sp>
        <p:nvSpPr>
          <p:cNvPr id="14" name="Oval 13">
            <a:extLst>
              <a:ext uri="{FF2B5EF4-FFF2-40B4-BE49-F238E27FC236}">
                <a16:creationId xmlns:a16="http://schemas.microsoft.com/office/drawing/2014/main" id="{EBB52EAA-9CC4-1D40-B301-E3C42B6D6987}"/>
              </a:ext>
            </a:extLst>
          </p:cNvPr>
          <p:cNvSpPr/>
          <p:nvPr/>
        </p:nvSpPr>
        <p:spPr>
          <a:xfrm>
            <a:off x="6531863" y="3967032"/>
            <a:ext cx="91440" cy="9144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CCF7271E-CF24-0445-AF86-7823C5D05F83}"/>
              </a:ext>
            </a:extLst>
          </p:cNvPr>
          <p:cNvSpPr txBox="1"/>
          <p:nvPr/>
        </p:nvSpPr>
        <p:spPr>
          <a:xfrm>
            <a:off x="4604890" y="7777519"/>
            <a:ext cx="1203056" cy="477054"/>
          </a:xfrm>
          <a:prstGeom prst="rect">
            <a:avLst/>
          </a:prstGeom>
          <a:noFill/>
        </p:spPr>
        <p:txBody>
          <a:bodyPr wrap="square" rtlCol="0">
            <a:spAutoFit/>
          </a:bodyPr>
          <a:lstStyle/>
          <a:p>
            <a:pPr algn="ctr"/>
            <a:r>
              <a:rPr lang="en-US" sz="2500" dirty="0">
                <a:solidFill>
                  <a:schemeClr val="bg2">
                    <a:lumMod val="75000"/>
                  </a:schemeClr>
                </a:solidFill>
              </a:rPr>
              <a:t>2H</a:t>
            </a:r>
            <a:r>
              <a:rPr lang="en-US" sz="2500" baseline="-25000" dirty="0">
                <a:solidFill>
                  <a:schemeClr val="bg2">
                    <a:lumMod val="75000"/>
                  </a:schemeClr>
                </a:solidFill>
              </a:rPr>
              <a:t>0</a:t>
            </a:r>
            <a:endParaRPr lang="en-US" sz="2500" dirty="0">
              <a:solidFill>
                <a:schemeClr val="bg2">
                  <a:lumMod val="75000"/>
                </a:schemeClr>
              </a:solidFill>
            </a:endParaRPr>
          </a:p>
        </p:txBody>
      </p:sp>
      <p:cxnSp>
        <p:nvCxnSpPr>
          <p:cNvPr id="35" name="Straight Arrow Connector 34">
            <a:extLst>
              <a:ext uri="{FF2B5EF4-FFF2-40B4-BE49-F238E27FC236}">
                <a16:creationId xmlns:a16="http://schemas.microsoft.com/office/drawing/2014/main" id="{C4BCA52D-5AF0-3E4C-9A64-8D723BA1286B}"/>
              </a:ext>
            </a:extLst>
          </p:cNvPr>
          <p:cNvCxnSpPr>
            <a:cxnSpLocks/>
          </p:cNvCxnSpPr>
          <p:nvPr/>
        </p:nvCxnSpPr>
        <p:spPr>
          <a:xfrm>
            <a:off x="4901738" y="7531582"/>
            <a:ext cx="0" cy="1015832"/>
          </a:xfrm>
          <a:prstGeom prst="straightConnector1">
            <a:avLst/>
          </a:prstGeom>
          <a:ln w="28575">
            <a:solidFill>
              <a:schemeClr val="bg2">
                <a:lumMod val="75000"/>
              </a:schemeClr>
            </a:solidFill>
            <a:headEnd type="triangle"/>
            <a:tailEnd type="triangle"/>
          </a:ln>
        </p:spPr>
        <p:style>
          <a:lnRef idx="1">
            <a:schemeClr val="dk1"/>
          </a:lnRef>
          <a:fillRef idx="0">
            <a:schemeClr val="dk1"/>
          </a:fillRef>
          <a:effectRef idx="0">
            <a:schemeClr val="dk1"/>
          </a:effectRef>
          <a:fontRef idx="minor">
            <a:schemeClr val="tx1"/>
          </a:fontRef>
        </p:style>
      </p:cxnSp>
      <p:cxnSp>
        <p:nvCxnSpPr>
          <p:cNvPr id="27" name="Straight Arrow Connector 26">
            <a:extLst>
              <a:ext uri="{FF2B5EF4-FFF2-40B4-BE49-F238E27FC236}">
                <a16:creationId xmlns:a16="http://schemas.microsoft.com/office/drawing/2014/main" id="{259E24F4-E0F3-B640-83B2-8AC4347FA677}"/>
              </a:ext>
            </a:extLst>
          </p:cNvPr>
          <p:cNvCxnSpPr>
            <a:cxnSpLocks/>
          </p:cNvCxnSpPr>
          <p:nvPr/>
        </p:nvCxnSpPr>
        <p:spPr>
          <a:xfrm>
            <a:off x="6590135" y="7990915"/>
            <a:ext cx="819474" cy="0"/>
          </a:xfrm>
          <a:prstGeom prst="straightConnector1">
            <a:avLst/>
          </a:prstGeom>
          <a:ln w="38100">
            <a:solidFill>
              <a:srgbClr val="FF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645EF689-E44E-CE46-AB2D-D6A9C253066F}"/>
              </a:ext>
            </a:extLst>
          </p:cNvPr>
          <p:cNvCxnSpPr>
            <a:cxnSpLocks/>
          </p:cNvCxnSpPr>
          <p:nvPr/>
        </p:nvCxnSpPr>
        <p:spPr>
          <a:xfrm flipV="1">
            <a:off x="6590135" y="7163205"/>
            <a:ext cx="8718" cy="819474"/>
          </a:xfrm>
          <a:prstGeom prst="straightConnector1">
            <a:avLst/>
          </a:prstGeom>
          <a:ln w="38100">
            <a:solidFill>
              <a:srgbClr val="FF0000"/>
            </a:solidFill>
            <a:prstDash val="sysDash"/>
            <a:headEnd w="lg" len="lg"/>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0" name="TextBox 29">
                <a:extLst>
                  <a:ext uri="{FF2B5EF4-FFF2-40B4-BE49-F238E27FC236}">
                    <a16:creationId xmlns:a16="http://schemas.microsoft.com/office/drawing/2014/main" id="{D189062F-3834-234D-9D88-DF9F3BC3830E}"/>
                  </a:ext>
                </a:extLst>
              </p:cNvPr>
              <p:cNvSpPr txBox="1"/>
              <p:nvPr/>
            </p:nvSpPr>
            <p:spPr>
              <a:xfrm>
                <a:off x="7389361" y="7805796"/>
                <a:ext cx="286745" cy="3847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500" b="0" i="1" smtClean="0">
                          <a:solidFill>
                            <a:srgbClr val="FF0000"/>
                          </a:solidFill>
                          <a:latin typeface="Cambria Math" panose="02040503050406030204" pitchFamily="18" charset="0"/>
                        </a:rPr>
                        <m:t>𝑋</m:t>
                      </m:r>
                    </m:oMath>
                  </m:oMathPara>
                </a14:m>
                <a:endParaRPr lang="en-US" sz="2500" dirty="0">
                  <a:solidFill>
                    <a:srgbClr val="FF0000"/>
                  </a:solidFill>
                </a:endParaRPr>
              </a:p>
            </p:txBody>
          </p:sp>
        </mc:Choice>
        <mc:Fallback>
          <p:sp>
            <p:nvSpPr>
              <p:cNvPr id="30" name="TextBox 29">
                <a:extLst>
                  <a:ext uri="{FF2B5EF4-FFF2-40B4-BE49-F238E27FC236}">
                    <a16:creationId xmlns:a16="http://schemas.microsoft.com/office/drawing/2014/main" id="{D189062F-3834-234D-9D88-DF9F3BC3830E}"/>
                  </a:ext>
                </a:extLst>
              </p:cNvPr>
              <p:cNvSpPr txBox="1">
                <a:spLocks noRot="1" noChangeAspect="1" noMove="1" noResize="1" noEditPoints="1" noAdjustHandles="1" noChangeArrowheads="1" noChangeShapeType="1" noTextEdit="1"/>
              </p:cNvSpPr>
              <p:nvPr/>
            </p:nvSpPr>
            <p:spPr>
              <a:xfrm>
                <a:off x="7389361" y="7805796"/>
                <a:ext cx="286745" cy="384721"/>
              </a:xfrm>
              <a:prstGeom prst="rect">
                <a:avLst/>
              </a:prstGeom>
              <a:blipFill>
                <a:blip r:embed="rId2"/>
                <a:stretch>
                  <a:fillRect l="-20833" r="-20833" b="-312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6" name="TextBox 35">
                <a:extLst>
                  <a:ext uri="{FF2B5EF4-FFF2-40B4-BE49-F238E27FC236}">
                    <a16:creationId xmlns:a16="http://schemas.microsoft.com/office/drawing/2014/main" id="{AF7A66B9-818B-1148-9279-87832EB6FDB2}"/>
                  </a:ext>
                </a:extLst>
              </p:cNvPr>
              <p:cNvSpPr txBox="1"/>
              <p:nvPr/>
            </p:nvSpPr>
            <p:spPr>
              <a:xfrm>
                <a:off x="6485233" y="6765379"/>
                <a:ext cx="273921" cy="3847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500" b="0" i="1" smtClean="0">
                          <a:solidFill>
                            <a:srgbClr val="FF0000"/>
                          </a:solidFill>
                          <a:latin typeface="Cambria Math" panose="02040503050406030204" pitchFamily="18" charset="0"/>
                        </a:rPr>
                        <m:t>𝑌</m:t>
                      </m:r>
                    </m:oMath>
                  </m:oMathPara>
                </a14:m>
                <a:endParaRPr lang="en-US" sz="2500" dirty="0">
                  <a:solidFill>
                    <a:srgbClr val="FF0000"/>
                  </a:solidFill>
                </a:endParaRPr>
              </a:p>
            </p:txBody>
          </p:sp>
        </mc:Choice>
        <mc:Fallback>
          <p:sp>
            <p:nvSpPr>
              <p:cNvPr id="36" name="TextBox 35">
                <a:extLst>
                  <a:ext uri="{FF2B5EF4-FFF2-40B4-BE49-F238E27FC236}">
                    <a16:creationId xmlns:a16="http://schemas.microsoft.com/office/drawing/2014/main" id="{AF7A66B9-818B-1148-9279-87832EB6FDB2}"/>
                  </a:ext>
                </a:extLst>
              </p:cNvPr>
              <p:cNvSpPr txBox="1">
                <a:spLocks noRot="1" noChangeAspect="1" noMove="1" noResize="1" noEditPoints="1" noAdjustHandles="1" noChangeArrowheads="1" noChangeShapeType="1" noTextEdit="1"/>
              </p:cNvSpPr>
              <p:nvPr/>
            </p:nvSpPr>
            <p:spPr>
              <a:xfrm>
                <a:off x="6485233" y="6765379"/>
                <a:ext cx="273921" cy="384721"/>
              </a:xfrm>
              <a:prstGeom prst="rect">
                <a:avLst/>
              </a:prstGeom>
              <a:blipFill>
                <a:blip r:embed="rId3"/>
                <a:stretch>
                  <a:fillRect l="-26087" r="-21739" b="-3125"/>
                </a:stretch>
              </a:blipFill>
            </p:spPr>
            <p:txBody>
              <a:bodyPr/>
              <a:lstStyle/>
              <a:p>
                <a:r>
                  <a:rPr lang="en-US">
                    <a:noFill/>
                  </a:rPr>
                  <a:t> </a:t>
                </a:r>
              </a:p>
            </p:txBody>
          </p:sp>
        </mc:Fallback>
      </mc:AlternateContent>
    </p:spTree>
    <p:extLst>
      <p:ext uri="{BB962C8B-B14F-4D97-AF65-F5344CB8AC3E}">
        <p14:creationId xmlns:p14="http://schemas.microsoft.com/office/powerpoint/2010/main" val="37424695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iagram&#10;&#10;Description automatically generated">
            <a:extLst>
              <a:ext uri="{FF2B5EF4-FFF2-40B4-BE49-F238E27FC236}">
                <a16:creationId xmlns:a16="http://schemas.microsoft.com/office/drawing/2014/main" id="{CD1DC92B-1747-1E43-99F8-7E6C79CE82E2}"/>
              </a:ext>
            </a:extLst>
          </p:cNvPr>
          <p:cNvPicPr>
            <a:picLocks noChangeAspect="1"/>
          </p:cNvPicPr>
          <p:nvPr/>
        </p:nvPicPr>
        <p:blipFill>
          <a:blip r:embed="rId3"/>
          <a:stretch>
            <a:fillRect/>
          </a:stretch>
        </p:blipFill>
        <p:spPr>
          <a:xfrm>
            <a:off x="1295270" y="826004"/>
            <a:ext cx="3780223" cy="7109999"/>
          </a:xfrm>
          <a:prstGeom prst="rect">
            <a:avLst/>
          </a:prstGeom>
        </p:spPr>
      </p:pic>
      <p:sp>
        <p:nvSpPr>
          <p:cNvPr id="8" name="Rectangle 7">
            <a:extLst>
              <a:ext uri="{FF2B5EF4-FFF2-40B4-BE49-F238E27FC236}">
                <a16:creationId xmlns:a16="http://schemas.microsoft.com/office/drawing/2014/main" id="{3F1EDCA5-1E2F-D646-BCEA-23759B3AD5BC}"/>
              </a:ext>
            </a:extLst>
          </p:cNvPr>
          <p:cNvSpPr/>
          <p:nvPr/>
        </p:nvSpPr>
        <p:spPr>
          <a:xfrm>
            <a:off x="1228195" y="866195"/>
            <a:ext cx="3780223" cy="16908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E8F2FE10-A32C-2A4E-A264-41352FD0A4C2}"/>
              </a:ext>
            </a:extLst>
          </p:cNvPr>
          <p:cNvSpPr txBox="1"/>
          <p:nvPr/>
        </p:nvSpPr>
        <p:spPr>
          <a:xfrm>
            <a:off x="831879" y="7366291"/>
            <a:ext cx="1240328" cy="553998"/>
          </a:xfrm>
          <a:prstGeom prst="rect">
            <a:avLst/>
          </a:prstGeom>
          <a:noFill/>
        </p:spPr>
        <p:txBody>
          <a:bodyPr wrap="square" rtlCol="0">
            <a:spAutoFit/>
          </a:bodyPr>
          <a:lstStyle/>
          <a:p>
            <a:r>
              <a:rPr lang="en-US" sz="3000" dirty="0"/>
              <a:t>a)</a:t>
            </a:r>
          </a:p>
        </p:txBody>
      </p:sp>
      <p:sp>
        <p:nvSpPr>
          <p:cNvPr id="21" name="TextBox 20">
            <a:extLst>
              <a:ext uri="{FF2B5EF4-FFF2-40B4-BE49-F238E27FC236}">
                <a16:creationId xmlns:a16="http://schemas.microsoft.com/office/drawing/2014/main" id="{E7B5BA10-F87A-9C48-A16E-16D0C613D56B}"/>
              </a:ext>
            </a:extLst>
          </p:cNvPr>
          <p:cNvSpPr txBox="1"/>
          <p:nvPr/>
        </p:nvSpPr>
        <p:spPr>
          <a:xfrm>
            <a:off x="4955699" y="7366291"/>
            <a:ext cx="1240328" cy="553998"/>
          </a:xfrm>
          <a:prstGeom prst="rect">
            <a:avLst/>
          </a:prstGeom>
          <a:noFill/>
        </p:spPr>
        <p:txBody>
          <a:bodyPr wrap="square" rtlCol="0">
            <a:spAutoFit/>
          </a:bodyPr>
          <a:lstStyle/>
          <a:p>
            <a:r>
              <a:rPr lang="en-US" sz="3000" dirty="0"/>
              <a:t>b)</a:t>
            </a:r>
          </a:p>
        </p:txBody>
      </p:sp>
      <p:pic>
        <p:nvPicPr>
          <p:cNvPr id="3" name="Picture 2">
            <a:extLst>
              <a:ext uri="{FF2B5EF4-FFF2-40B4-BE49-F238E27FC236}">
                <a16:creationId xmlns:a16="http://schemas.microsoft.com/office/drawing/2014/main" id="{6C0AF210-38AC-1E4C-B699-5D6096BFD873}"/>
              </a:ext>
            </a:extLst>
          </p:cNvPr>
          <p:cNvPicPr>
            <a:picLocks noChangeAspect="1"/>
          </p:cNvPicPr>
          <p:nvPr/>
        </p:nvPicPr>
        <p:blipFill>
          <a:blip r:embed="rId4"/>
          <a:stretch>
            <a:fillRect/>
          </a:stretch>
        </p:blipFill>
        <p:spPr>
          <a:xfrm>
            <a:off x="5008417" y="2428826"/>
            <a:ext cx="7342903" cy="5507177"/>
          </a:xfrm>
          <a:prstGeom prst="rect">
            <a:avLst/>
          </a:prstGeom>
        </p:spPr>
      </p:pic>
    </p:spTree>
    <p:extLst>
      <p:ext uri="{BB962C8B-B14F-4D97-AF65-F5344CB8AC3E}">
        <p14:creationId xmlns:p14="http://schemas.microsoft.com/office/powerpoint/2010/main" val="33667179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ext, ax, vector graphics&#10;&#10;Description automatically generated">
            <a:extLst>
              <a:ext uri="{FF2B5EF4-FFF2-40B4-BE49-F238E27FC236}">
                <a16:creationId xmlns:a16="http://schemas.microsoft.com/office/drawing/2014/main" id="{90AFA51B-D7C3-B04A-9A61-8CF5272FBF15}"/>
              </a:ext>
            </a:extLst>
          </p:cNvPr>
          <p:cNvPicPr>
            <a:picLocks noChangeAspect="1"/>
          </p:cNvPicPr>
          <p:nvPr/>
        </p:nvPicPr>
        <p:blipFill rotWithShape="1">
          <a:blip r:embed="rId3"/>
          <a:srcRect l="25161" r="25377"/>
          <a:stretch/>
        </p:blipFill>
        <p:spPr>
          <a:xfrm>
            <a:off x="722366" y="5031621"/>
            <a:ext cx="2201021" cy="4086598"/>
          </a:xfrm>
          <a:prstGeom prst="rect">
            <a:avLst/>
          </a:prstGeom>
        </p:spPr>
      </p:pic>
      <p:pic>
        <p:nvPicPr>
          <p:cNvPr id="7" name="Picture 6" descr="A picture containing text, ax, vector graphics&#10;&#10;Description automatically generated">
            <a:extLst>
              <a:ext uri="{FF2B5EF4-FFF2-40B4-BE49-F238E27FC236}">
                <a16:creationId xmlns:a16="http://schemas.microsoft.com/office/drawing/2014/main" id="{45F47599-FFA3-D844-8B9E-9F9E42A707BA}"/>
              </a:ext>
            </a:extLst>
          </p:cNvPr>
          <p:cNvPicPr>
            <a:picLocks noChangeAspect="1"/>
          </p:cNvPicPr>
          <p:nvPr/>
        </p:nvPicPr>
        <p:blipFill rotWithShape="1">
          <a:blip r:embed="rId4"/>
          <a:srcRect l="25161" r="25377"/>
          <a:stretch/>
        </p:blipFill>
        <p:spPr>
          <a:xfrm>
            <a:off x="3067000" y="5214503"/>
            <a:ext cx="2201021" cy="4086599"/>
          </a:xfrm>
          <a:prstGeom prst="rect">
            <a:avLst/>
          </a:prstGeom>
        </p:spPr>
      </p:pic>
      <p:pic>
        <p:nvPicPr>
          <p:cNvPr id="9" name="Picture 8" descr="A picture containing text, ax, vector graphics&#10;&#10;Description automatically generated">
            <a:extLst>
              <a:ext uri="{FF2B5EF4-FFF2-40B4-BE49-F238E27FC236}">
                <a16:creationId xmlns:a16="http://schemas.microsoft.com/office/drawing/2014/main" id="{44C75273-6FF9-DF4C-9BA2-152FBA7EE013}"/>
              </a:ext>
            </a:extLst>
          </p:cNvPr>
          <p:cNvPicPr>
            <a:picLocks noChangeAspect="1"/>
          </p:cNvPicPr>
          <p:nvPr/>
        </p:nvPicPr>
        <p:blipFill rotWithShape="1">
          <a:blip r:embed="rId5"/>
          <a:srcRect l="25161" r="25377"/>
          <a:stretch/>
        </p:blipFill>
        <p:spPr>
          <a:xfrm>
            <a:off x="5346873" y="5266753"/>
            <a:ext cx="2201022" cy="4086600"/>
          </a:xfrm>
          <a:prstGeom prst="rect">
            <a:avLst/>
          </a:prstGeom>
        </p:spPr>
      </p:pic>
      <p:pic>
        <p:nvPicPr>
          <p:cNvPr id="11" name="Picture 10" descr="A picture containing text, ax, vector graphics&#10;&#10;Description automatically generated">
            <a:extLst>
              <a:ext uri="{FF2B5EF4-FFF2-40B4-BE49-F238E27FC236}">
                <a16:creationId xmlns:a16="http://schemas.microsoft.com/office/drawing/2014/main" id="{754339AA-14D8-9548-BCA6-42D80AE33570}"/>
              </a:ext>
            </a:extLst>
          </p:cNvPr>
          <p:cNvPicPr>
            <a:picLocks noChangeAspect="1"/>
          </p:cNvPicPr>
          <p:nvPr/>
        </p:nvPicPr>
        <p:blipFill rotWithShape="1">
          <a:blip r:embed="rId6"/>
          <a:srcRect l="25161" r="25377"/>
          <a:stretch/>
        </p:blipFill>
        <p:spPr>
          <a:xfrm>
            <a:off x="7657224" y="5319003"/>
            <a:ext cx="2201023" cy="4086602"/>
          </a:xfrm>
          <a:prstGeom prst="rect">
            <a:avLst/>
          </a:prstGeom>
        </p:spPr>
      </p:pic>
      <p:pic>
        <p:nvPicPr>
          <p:cNvPr id="13" name="Picture 12" descr="A picture containing shape&#10;&#10;Description automatically generated">
            <a:extLst>
              <a:ext uri="{FF2B5EF4-FFF2-40B4-BE49-F238E27FC236}">
                <a16:creationId xmlns:a16="http://schemas.microsoft.com/office/drawing/2014/main" id="{F8C12517-3A89-3242-8A86-72F40141F143}"/>
              </a:ext>
            </a:extLst>
          </p:cNvPr>
          <p:cNvPicPr>
            <a:picLocks noChangeAspect="1"/>
          </p:cNvPicPr>
          <p:nvPr/>
        </p:nvPicPr>
        <p:blipFill rotWithShape="1">
          <a:blip r:embed="rId7"/>
          <a:srcRect l="25161" r="25377"/>
          <a:stretch/>
        </p:blipFill>
        <p:spPr>
          <a:xfrm>
            <a:off x="9967578" y="5319001"/>
            <a:ext cx="2201024" cy="4086604"/>
          </a:xfrm>
          <a:prstGeom prst="rect">
            <a:avLst/>
          </a:prstGeom>
        </p:spPr>
      </p:pic>
      <p:sp>
        <p:nvSpPr>
          <p:cNvPr id="26" name="TextBox 25">
            <a:extLst>
              <a:ext uri="{FF2B5EF4-FFF2-40B4-BE49-F238E27FC236}">
                <a16:creationId xmlns:a16="http://schemas.microsoft.com/office/drawing/2014/main" id="{FD2BD110-7378-3B4A-B98B-EA2607B240F5}"/>
              </a:ext>
            </a:extLst>
          </p:cNvPr>
          <p:cNvSpPr txBox="1"/>
          <p:nvPr/>
        </p:nvSpPr>
        <p:spPr>
          <a:xfrm>
            <a:off x="841222" y="9128607"/>
            <a:ext cx="1939290" cy="553998"/>
          </a:xfrm>
          <a:prstGeom prst="rect">
            <a:avLst/>
          </a:prstGeom>
          <a:noFill/>
        </p:spPr>
        <p:txBody>
          <a:bodyPr wrap="square" rtlCol="0">
            <a:spAutoFit/>
          </a:bodyPr>
          <a:lstStyle/>
          <a:p>
            <a:pPr algn="ctr"/>
            <a:r>
              <a:rPr lang="en-US" sz="3000" dirty="0"/>
              <a:t>1</a:t>
            </a:r>
          </a:p>
        </p:txBody>
      </p:sp>
      <p:sp>
        <p:nvSpPr>
          <p:cNvPr id="27" name="TextBox 26">
            <a:extLst>
              <a:ext uri="{FF2B5EF4-FFF2-40B4-BE49-F238E27FC236}">
                <a16:creationId xmlns:a16="http://schemas.microsoft.com/office/drawing/2014/main" id="{C1D876C0-7FAE-624E-9FC5-FFCBF4FC94B6}"/>
              </a:ext>
            </a:extLst>
          </p:cNvPr>
          <p:cNvSpPr txBox="1"/>
          <p:nvPr/>
        </p:nvSpPr>
        <p:spPr>
          <a:xfrm>
            <a:off x="2967364" y="9128606"/>
            <a:ext cx="2333786" cy="553998"/>
          </a:xfrm>
          <a:prstGeom prst="rect">
            <a:avLst/>
          </a:prstGeom>
          <a:noFill/>
        </p:spPr>
        <p:txBody>
          <a:bodyPr wrap="square" rtlCol="0">
            <a:spAutoFit/>
          </a:bodyPr>
          <a:lstStyle/>
          <a:p>
            <a:pPr algn="ctr"/>
            <a:r>
              <a:rPr lang="en-US" sz="3000" dirty="0"/>
              <a:t>2</a:t>
            </a:r>
          </a:p>
        </p:txBody>
      </p:sp>
      <p:sp>
        <p:nvSpPr>
          <p:cNvPr id="28" name="TextBox 27">
            <a:extLst>
              <a:ext uri="{FF2B5EF4-FFF2-40B4-BE49-F238E27FC236}">
                <a16:creationId xmlns:a16="http://schemas.microsoft.com/office/drawing/2014/main" id="{54D36CE7-E653-BF4F-905C-BCD875A2F114}"/>
              </a:ext>
            </a:extLst>
          </p:cNvPr>
          <p:cNvSpPr txBox="1"/>
          <p:nvPr/>
        </p:nvSpPr>
        <p:spPr>
          <a:xfrm>
            <a:off x="5260864" y="9124213"/>
            <a:ext cx="2333786" cy="553998"/>
          </a:xfrm>
          <a:prstGeom prst="rect">
            <a:avLst/>
          </a:prstGeom>
          <a:noFill/>
        </p:spPr>
        <p:txBody>
          <a:bodyPr wrap="square" rtlCol="0">
            <a:spAutoFit/>
          </a:bodyPr>
          <a:lstStyle/>
          <a:p>
            <a:pPr algn="ctr"/>
            <a:r>
              <a:rPr lang="en-US" sz="3000" dirty="0"/>
              <a:t>3</a:t>
            </a:r>
          </a:p>
        </p:txBody>
      </p:sp>
      <p:sp>
        <p:nvSpPr>
          <p:cNvPr id="29" name="TextBox 28">
            <a:extLst>
              <a:ext uri="{FF2B5EF4-FFF2-40B4-BE49-F238E27FC236}">
                <a16:creationId xmlns:a16="http://schemas.microsoft.com/office/drawing/2014/main" id="{AA3BDAF4-FEDE-2A40-A625-36416C8F453C}"/>
              </a:ext>
            </a:extLst>
          </p:cNvPr>
          <p:cNvSpPr txBox="1"/>
          <p:nvPr/>
        </p:nvSpPr>
        <p:spPr>
          <a:xfrm>
            <a:off x="7599790" y="9124213"/>
            <a:ext cx="2333786" cy="553998"/>
          </a:xfrm>
          <a:prstGeom prst="rect">
            <a:avLst/>
          </a:prstGeom>
          <a:noFill/>
        </p:spPr>
        <p:txBody>
          <a:bodyPr wrap="square" rtlCol="0">
            <a:spAutoFit/>
          </a:bodyPr>
          <a:lstStyle/>
          <a:p>
            <a:pPr algn="ctr"/>
            <a:r>
              <a:rPr lang="en-US" sz="3000" dirty="0"/>
              <a:t>4</a:t>
            </a:r>
          </a:p>
        </p:txBody>
      </p:sp>
      <p:sp>
        <p:nvSpPr>
          <p:cNvPr id="30" name="TextBox 29">
            <a:extLst>
              <a:ext uri="{FF2B5EF4-FFF2-40B4-BE49-F238E27FC236}">
                <a16:creationId xmlns:a16="http://schemas.microsoft.com/office/drawing/2014/main" id="{62C05407-C312-6F41-A2B5-412202FDECDE}"/>
              </a:ext>
            </a:extLst>
          </p:cNvPr>
          <p:cNvSpPr txBox="1"/>
          <p:nvPr/>
        </p:nvSpPr>
        <p:spPr>
          <a:xfrm>
            <a:off x="9910141" y="9124213"/>
            <a:ext cx="2333786" cy="553998"/>
          </a:xfrm>
          <a:prstGeom prst="rect">
            <a:avLst/>
          </a:prstGeom>
          <a:noFill/>
        </p:spPr>
        <p:txBody>
          <a:bodyPr wrap="square" rtlCol="0">
            <a:spAutoFit/>
          </a:bodyPr>
          <a:lstStyle/>
          <a:p>
            <a:pPr algn="ctr"/>
            <a:r>
              <a:rPr lang="en-US" sz="3000" dirty="0"/>
              <a:t>5</a:t>
            </a:r>
          </a:p>
        </p:txBody>
      </p:sp>
      <p:sp>
        <p:nvSpPr>
          <p:cNvPr id="32" name="TextBox 31">
            <a:extLst>
              <a:ext uri="{FF2B5EF4-FFF2-40B4-BE49-F238E27FC236}">
                <a16:creationId xmlns:a16="http://schemas.microsoft.com/office/drawing/2014/main" id="{C66CCC0B-EDA8-8546-A39B-018E1D4D6B49}"/>
              </a:ext>
            </a:extLst>
          </p:cNvPr>
          <p:cNvSpPr txBox="1"/>
          <p:nvPr/>
        </p:nvSpPr>
        <p:spPr>
          <a:xfrm>
            <a:off x="174831" y="4597464"/>
            <a:ext cx="1240328" cy="630942"/>
          </a:xfrm>
          <a:prstGeom prst="rect">
            <a:avLst/>
          </a:prstGeom>
          <a:noFill/>
        </p:spPr>
        <p:txBody>
          <a:bodyPr wrap="square" rtlCol="0">
            <a:spAutoFit/>
          </a:bodyPr>
          <a:lstStyle/>
          <a:p>
            <a:r>
              <a:rPr lang="en-US" sz="3500" dirty="0"/>
              <a:t>a)</a:t>
            </a:r>
          </a:p>
        </p:txBody>
      </p:sp>
      <p:sp>
        <p:nvSpPr>
          <p:cNvPr id="33" name="TextBox 32">
            <a:extLst>
              <a:ext uri="{FF2B5EF4-FFF2-40B4-BE49-F238E27FC236}">
                <a16:creationId xmlns:a16="http://schemas.microsoft.com/office/drawing/2014/main" id="{1261DAFA-FD47-CF4B-9DB5-457D95E51031}"/>
              </a:ext>
            </a:extLst>
          </p:cNvPr>
          <p:cNvSpPr txBox="1"/>
          <p:nvPr/>
        </p:nvSpPr>
        <p:spPr>
          <a:xfrm>
            <a:off x="50152" y="9038006"/>
            <a:ext cx="898542" cy="630942"/>
          </a:xfrm>
          <a:prstGeom prst="rect">
            <a:avLst/>
          </a:prstGeom>
          <a:noFill/>
        </p:spPr>
        <p:txBody>
          <a:bodyPr wrap="square" rtlCol="0">
            <a:spAutoFit/>
          </a:bodyPr>
          <a:lstStyle/>
          <a:p>
            <a:r>
              <a:rPr lang="en-US" sz="3500" dirty="0"/>
              <a:t>b)</a:t>
            </a:r>
          </a:p>
        </p:txBody>
      </p:sp>
      <p:pic>
        <p:nvPicPr>
          <p:cNvPr id="34" name="Picture 33" descr="A picture containing text&#10;&#10;Description automatically generated">
            <a:extLst>
              <a:ext uri="{FF2B5EF4-FFF2-40B4-BE49-F238E27FC236}">
                <a16:creationId xmlns:a16="http://schemas.microsoft.com/office/drawing/2014/main" id="{FF1BD776-FAFA-7146-9A67-CF65686937F1}"/>
              </a:ext>
            </a:extLst>
          </p:cNvPr>
          <p:cNvPicPr>
            <a:picLocks noChangeAspect="1"/>
          </p:cNvPicPr>
          <p:nvPr/>
        </p:nvPicPr>
        <p:blipFill rotWithShape="1">
          <a:blip r:embed="rId8"/>
          <a:srcRect l="19723" r="22592" b="15206"/>
          <a:stretch/>
        </p:blipFill>
        <p:spPr>
          <a:xfrm>
            <a:off x="6936923" y="782250"/>
            <a:ext cx="2922758" cy="4447350"/>
          </a:xfrm>
          <a:prstGeom prst="rect">
            <a:avLst/>
          </a:prstGeom>
        </p:spPr>
      </p:pic>
      <p:pic>
        <p:nvPicPr>
          <p:cNvPr id="35" name="Picture 34" descr="A picture containing text, vector graphics, light&#10;&#10;Description automatically generated">
            <a:extLst>
              <a:ext uri="{FF2B5EF4-FFF2-40B4-BE49-F238E27FC236}">
                <a16:creationId xmlns:a16="http://schemas.microsoft.com/office/drawing/2014/main" id="{028284D0-D915-084D-B61E-C744F0A496A8}"/>
              </a:ext>
            </a:extLst>
          </p:cNvPr>
          <p:cNvPicPr>
            <a:picLocks noChangeAspect="1"/>
          </p:cNvPicPr>
          <p:nvPr/>
        </p:nvPicPr>
        <p:blipFill rotWithShape="1">
          <a:blip r:embed="rId9"/>
          <a:srcRect l="19723" r="22592" b="15206"/>
          <a:stretch/>
        </p:blipFill>
        <p:spPr>
          <a:xfrm>
            <a:off x="915699" y="702751"/>
            <a:ext cx="2975003" cy="4526848"/>
          </a:xfrm>
          <a:prstGeom prst="rect">
            <a:avLst/>
          </a:prstGeom>
        </p:spPr>
      </p:pic>
      <p:pic>
        <p:nvPicPr>
          <p:cNvPr id="36" name="Picture 35" descr="A picture containing text&#10;&#10;Description automatically generated">
            <a:extLst>
              <a:ext uri="{FF2B5EF4-FFF2-40B4-BE49-F238E27FC236}">
                <a16:creationId xmlns:a16="http://schemas.microsoft.com/office/drawing/2014/main" id="{4006BED5-1188-C34D-8B59-79326A6BE4F6}"/>
              </a:ext>
            </a:extLst>
          </p:cNvPr>
          <p:cNvPicPr>
            <a:picLocks noChangeAspect="1"/>
          </p:cNvPicPr>
          <p:nvPr/>
        </p:nvPicPr>
        <p:blipFill rotWithShape="1">
          <a:blip r:embed="rId8"/>
          <a:srcRect l="76857" t="62360" r="4008"/>
          <a:stretch/>
        </p:blipFill>
        <p:spPr>
          <a:xfrm>
            <a:off x="10012789" y="1844720"/>
            <a:ext cx="1367214" cy="2784073"/>
          </a:xfrm>
          <a:prstGeom prst="rect">
            <a:avLst/>
          </a:prstGeom>
        </p:spPr>
      </p:pic>
      <p:pic>
        <p:nvPicPr>
          <p:cNvPr id="37" name="Picture 36" descr="A picture containing text, vector graphics, light&#10;&#10;Description automatically generated">
            <a:extLst>
              <a:ext uri="{FF2B5EF4-FFF2-40B4-BE49-F238E27FC236}">
                <a16:creationId xmlns:a16="http://schemas.microsoft.com/office/drawing/2014/main" id="{93866107-3FC2-3742-A7BC-9A33FEA3966D}"/>
              </a:ext>
            </a:extLst>
          </p:cNvPr>
          <p:cNvPicPr>
            <a:picLocks noChangeAspect="1"/>
          </p:cNvPicPr>
          <p:nvPr/>
        </p:nvPicPr>
        <p:blipFill rotWithShape="1">
          <a:blip r:embed="rId9"/>
          <a:srcRect l="76857" t="62360" r="4008"/>
          <a:stretch/>
        </p:blipFill>
        <p:spPr>
          <a:xfrm>
            <a:off x="3947025" y="1820507"/>
            <a:ext cx="1367214" cy="2784073"/>
          </a:xfrm>
          <a:prstGeom prst="rect">
            <a:avLst/>
          </a:prstGeom>
        </p:spPr>
      </p:pic>
      <p:pic>
        <p:nvPicPr>
          <p:cNvPr id="22" name="Picture 21" descr="A picture containing text, ax, vector graphics&#10;&#10;Description automatically generated">
            <a:extLst>
              <a:ext uri="{FF2B5EF4-FFF2-40B4-BE49-F238E27FC236}">
                <a16:creationId xmlns:a16="http://schemas.microsoft.com/office/drawing/2014/main" id="{C133E2F4-E6DD-7947-B3A2-D67DBF207AB6}"/>
              </a:ext>
            </a:extLst>
          </p:cNvPr>
          <p:cNvPicPr>
            <a:picLocks noChangeAspect="1"/>
          </p:cNvPicPr>
          <p:nvPr/>
        </p:nvPicPr>
        <p:blipFill rotWithShape="1">
          <a:blip r:embed="rId4"/>
          <a:srcRect l="49871" t="50304" r="42693" b="36785"/>
          <a:stretch/>
        </p:blipFill>
        <p:spPr>
          <a:xfrm>
            <a:off x="4350577" y="5547015"/>
            <a:ext cx="962013" cy="1534000"/>
          </a:xfrm>
          <a:prstGeom prst="rect">
            <a:avLst/>
          </a:prstGeom>
          <a:ln w="25400">
            <a:solidFill>
              <a:srgbClr val="FF0000"/>
            </a:solidFill>
          </a:ln>
        </p:spPr>
      </p:pic>
      <p:pic>
        <p:nvPicPr>
          <p:cNvPr id="31" name="Picture 30" descr="A picture containing text, ax, vector graphics&#10;&#10;Description automatically generated">
            <a:extLst>
              <a:ext uri="{FF2B5EF4-FFF2-40B4-BE49-F238E27FC236}">
                <a16:creationId xmlns:a16="http://schemas.microsoft.com/office/drawing/2014/main" id="{B71F5643-6F13-FE4E-B2F1-3F7695EF89A0}"/>
              </a:ext>
            </a:extLst>
          </p:cNvPr>
          <p:cNvPicPr>
            <a:picLocks noChangeAspect="1"/>
          </p:cNvPicPr>
          <p:nvPr/>
        </p:nvPicPr>
        <p:blipFill rotWithShape="1">
          <a:blip r:embed="rId5"/>
          <a:srcRect l="49962" t="48233" r="42761" b="39168"/>
          <a:stretch/>
        </p:blipFill>
        <p:spPr>
          <a:xfrm>
            <a:off x="6567872" y="5547015"/>
            <a:ext cx="964784" cy="1534000"/>
          </a:xfrm>
          <a:prstGeom prst="rect">
            <a:avLst/>
          </a:prstGeom>
          <a:ln w="25400">
            <a:solidFill>
              <a:srgbClr val="FF0000"/>
            </a:solidFill>
          </a:ln>
        </p:spPr>
      </p:pic>
      <p:pic>
        <p:nvPicPr>
          <p:cNvPr id="38" name="Picture 37" descr="A picture containing text, ax, vector graphics&#10;&#10;Description automatically generated">
            <a:extLst>
              <a:ext uri="{FF2B5EF4-FFF2-40B4-BE49-F238E27FC236}">
                <a16:creationId xmlns:a16="http://schemas.microsoft.com/office/drawing/2014/main" id="{2E815B35-99DE-6B42-881B-DF933B46FFA6}"/>
              </a:ext>
            </a:extLst>
          </p:cNvPr>
          <p:cNvPicPr>
            <a:picLocks noChangeAspect="1"/>
          </p:cNvPicPr>
          <p:nvPr/>
        </p:nvPicPr>
        <p:blipFill rotWithShape="1">
          <a:blip r:embed="rId6"/>
          <a:srcRect l="49963" t="46850" r="42654" b="40368"/>
          <a:stretch/>
        </p:blipFill>
        <p:spPr>
          <a:xfrm>
            <a:off x="8841947" y="5560430"/>
            <a:ext cx="966163" cy="1536192"/>
          </a:xfrm>
          <a:prstGeom prst="rect">
            <a:avLst/>
          </a:prstGeom>
          <a:ln w="38100">
            <a:solidFill>
              <a:srgbClr val="FF0000"/>
            </a:solidFill>
          </a:ln>
        </p:spPr>
      </p:pic>
      <mc:AlternateContent xmlns:mc="http://schemas.openxmlformats.org/markup-compatibility/2006">
        <mc:Choice xmlns:a14="http://schemas.microsoft.com/office/drawing/2010/main" Requires="a14">
          <p:sp>
            <p:nvSpPr>
              <p:cNvPr id="39" name="TextBox 38">
                <a:extLst>
                  <a:ext uri="{FF2B5EF4-FFF2-40B4-BE49-F238E27FC236}">
                    <a16:creationId xmlns:a16="http://schemas.microsoft.com/office/drawing/2014/main" id="{B062E6EF-D1BA-B549-991C-C94F9E8E4B16}"/>
                  </a:ext>
                </a:extLst>
              </p:cNvPr>
              <p:cNvSpPr txBox="1"/>
              <p:nvPr/>
            </p:nvSpPr>
            <p:spPr>
              <a:xfrm>
                <a:off x="4905541" y="2933470"/>
                <a:ext cx="614912" cy="47416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sz="3000" i="1">
                              <a:latin typeface="Cambria Math" panose="02040503050406030204" pitchFamily="18" charset="0"/>
                            </a:rPr>
                          </m:ctrlPr>
                        </m:sSubPr>
                        <m:e>
                          <m:acc>
                            <m:accPr>
                              <m:chr m:val="̂"/>
                              <m:ctrlPr>
                                <a:rPr lang="en-US" sz="3000" i="1">
                                  <a:latin typeface="Cambria Math" panose="02040503050406030204" pitchFamily="18" charset="0"/>
                                </a:rPr>
                              </m:ctrlPr>
                            </m:accPr>
                            <m:e>
                              <m:r>
                                <a:rPr lang="en-US" sz="3000" i="1">
                                  <a:latin typeface="Cambria Math" panose="02040503050406030204" pitchFamily="18" charset="0"/>
                                </a:rPr>
                                <m:t>𝑃</m:t>
                              </m:r>
                            </m:e>
                          </m:acc>
                        </m:e>
                        <m:sub>
                          <m:r>
                            <a:rPr lang="en-US" sz="3000" i="1">
                              <a:latin typeface="Cambria Math" panose="02040503050406030204" pitchFamily="18" charset="0"/>
                            </a:rPr>
                            <m:t>1</m:t>
                          </m:r>
                          <m:r>
                            <a:rPr lang="en-US" sz="3000" i="1">
                              <a:latin typeface="Cambria Math" panose="02040503050406030204" pitchFamily="18" charset="0"/>
                            </a:rPr>
                            <m:t>2</m:t>
                          </m:r>
                        </m:sub>
                      </m:sSub>
                    </m:oMath>
                  </m:oMathPara>
                </a14:m>
                <a:endParaRPr lang="en-US" sz="3000" dirty="0"/>
              </a:p>
            </p:txBody>
          </p:sp>
        </mc:Choice>
        <mc:Fallback>
          <p:sp>
            <p:nvSpPr>
              <p:cNvPr id="39" name="TextBox 38">
                <a:extLst>
                  <a:ext uri="{FF2B5EF4-FFF2-40B4-BE49-F238E27FC236}">
                    <a16:creationId xmlns:a16="http://schemas.microsoft.com/office/drawing/2014/main" id="{B062E6EF-D1BA-B549-991C-C94F9E8E4B16}"/>
                  </a:ext>
                </a:extLst>
              </p:cNvPr>
              <p:cNvSpPr txBox="1">
                <a:spLocks noRot="1" noChangeAspect="1" noMove="1" noResize="1" noEditPoints="1" noAdjustHandles="1" noChangeArrowheads="1" noChangeShapeType="1" noTextEdit="1"/>
              </p:cNvSpPr>
              <p:nvPr/>
            </p:nvSpPr>
            <p:spPr>
              <a:xfrm>
                <a:off x="4905541" y="2933470"/>
                <a:ext cx="614912" cy="474169"/>
              </a:xfrm>
              <a:prstGeom prst="rect">
                <a:avLst/>
              </a:prstGeom>
              <a:blipFill>
                <a:blip r:embed="rId10"/>
                <a:stretch>
                  <a:fillRect l="-14286" t="-20513" r="-6122" b="-1282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0" name="TextBox 39">
                <a:extLst>
                  <a:ext uri="{FF2B5EF4-FFF2-40B4-BE49-F238E27FC236}">
                    <a16:creationId xmlns:a16="http://schemas.microsoft.com/office/drawing/2014/main" id="{78D2F167-FA69-5142-8BFA-D54287769C30}"/>
                  </a:ext>
                </a:extLst>
              </p:cNvPr>
              <p:cNvSpPr txBox="1"/>
              <p:nvPr/>
            </p:nvSpPr>
            <p:spPr>
              <a:xfrm>
                <a:off x="11068090" y="2995843"/>
                <a:ext cx="623825" cy="47416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sz="3000" i="1">
                              <a:latin typeface="Cambria Math" panose="02040503050406030204" pitchFamily="18" charset="0"/>
                            </a:rPr>
                          </m:ctrlPr>
                        </m:sSubPr>
                        <m:e>
                          <m:acc>
                            <m:accPr>
                              <m:chr m:val="̂"/>
                              <m:ctrlPr>
                                <a:rPr lang="en-US" sz="3000" i="1">
                                  <a:latin typeface="Cambria Math" panose="02040503050406030204" pitchFamily="18" charset="0"/>
                                </a:rPr>
                              </m:ctrlPr>
                            </m:accPr>
                            <m:e>
                              <m:r>
                                <a:rPr lang="en-US" sz="3000" i="1">
                                  <a:latin typeface="Cambria Math" panose="02040503050406030204" pitchFamily="18" charset="0"/>
                                </a:rPr>
                                <m:t>𝑃</m:t>
                              </m:r>
                            </m:e>
                          </m:acc>
                        </m:e>
                        <m:sub>
                          <m:r>
                            <a:rPr lang="en-US" sz="3000" b="0" i="1" smtClean="0">
                              <a:latin typeface="Cambria Math" panose="02040503050406030204" pitchFamily="18" charset="0"/>
                            </a:rPr>
                            <m:t>2</m:t>
                          </m:r>
                          <m:r>
                            <a:rPr lang="en-US" sz="3000" i="1">
                              <a:latin typeface="Cambria Math" panose="02040503050406030204" pitchFamily="18" charset="0"/>
                            </a:rPr>
                            <m:t>2</m:t>
                          </m:r>
                        </m:sub>
                      </m:sSub>
                    </m:oMath>
                  </m:oMathPara>
                </a14:m>
                <a:endParaRPr lang="en-US" sz="3000" dirty="0"/>
              </a:p>
            </p:txBody>
          </p:sp>
        </mc:Choice>
        <mc:Fallback>
          <p:sp>
            <p:nvSpPr>
              <p:cNvPr id="40" name="TextBox 39">
                <a:extLst>
                  <a:ext uri="{FF2B5EF4-FFF2-40B4-BE49-F238E27FC236}">
                    <a16:creationId xmlns:a16="http://schemas.microsoft.com/office/drawing/2014/main" id="{78D2F167-FA69-5142-8BFA-D54287769C30}"/>
                  </a:ext>
                </a:extLst>
              </p:cNvPr>
              <p:cNvSpPr txBox="1">
                <a:spLocks noRot="1" noChangeAspect="1" noMove="1" noResize="1" noEditPoints="1" noAdjustHandles="1" noChangeArrowheads="1" noChangeShapeType="1" noTextEdit="1"/>
              </p:cNvSpPr>
              <p:nvPr/>
            </p:nvSpPr>
            <p:spPr>
              <a:xfrm>
                <a:off x="11068090" y="2995843"/>
                <a:ext cx="623825" cy="474169"/>
              </a:xfrm>
              <a:prstGeom prst="rect">
                <a:avLst/>
              </a:prstGeom>
              <a:blipFill>
                <a:blip r:embed="rId11"/>
                <a:stretch>
                  <a:fillRect l="-14000" t="-20513" r="-6000" b="-12821"/>
                </a:stretch>
              </a:blipFill>
            </p:spPr>
            <p:txBody>
              <a:bodyPr/>
              <a:lstStyle/>
              <a:p>
                <a:r>
                  <a:rPr lang="en-US">
                    <a:noFill/>
                  </a:rPr>
                  <a:t> </a:t>
                </a:r>
              </a:p>
            </p:txBody>
          </p:sp>
        </mc:Fallback>
      </mc:AlternateContent>
      <p:pic>
        <p:nvPicPr>
          <p:cNvPr id="41" name="Picture 40" descr="A picture containing shape&#10;&#10;Description automatically generated">
            <a:extLst>
              <a:ext uri="{FF2B5EF4-FFF2-40B4-BE49-F238E27FC236}">
                <a16:creationId xmlns:a16="http://schemas.microsoft.com/office/drawing/2014/main" id="{4BAA28A8-4885-1D45-B711-08DED28850C9}"/>
              </a:ext>
            </a:extLst>
          </p:cNvPr>
          <p:cNvPicPr>
            <a:picLocks noChangeAspect="1"/>
          </p:cNvPicPr>
          <p:nvPr/>
        </p:nvPicPr>
        <p:blipFill rotWithShape="1">
          <a:blip r:embed="rId12"/>
          <a:srcRect l="74980" t="62376" r="12027" b="-1023"/>
          <a:stretch/>
        </p:blipFill>
        <p:spPr>
          <a:xfrm>
            <a:off x="12291050" y="6318191"/>
            <a:ext cx="715751" cy="2265775"/>
          </a:xfrm>
          <a:prstGeom prst="rect">
            <a:avLst/>
          </a:prstGeom>
        </p:spPr>
      </p:pic>
      <p:sp>
        <p:nvSpPr>
          <p:cNvPr id="42" name="TextBox 41">
            <a:extLst>
              <a:ext uri="{FF2B5EF4-FFF2-40B4-BE49-F238E27FC236}">
                <a16:creationId xmlns:a16="http://schemas.microsoft.com/office/drawing/2014/main" id="{5AE55ACE-6535-6140-915D-799F30D794F8}"/>
              </a:ext>
            </a:extLst>
          </p:cNvPr>
          <p:cNvSpPr txBox="1"/>
          <p:nvPr/>
        </p:nvSpPr>
        <p:spPr>
          <a:xfrm rot="16200000">
            <a:off x="12218639" y="7212551"/>
            <a:ext cx="2027045" cy="477054"/>
          </a:xfrm>
          <a:prstGeom prst="rect">
            <a:avLst/>
          </a:prstGeom>
          <a:noFill/>
        </p:spPr>
        <p:txBody>
          <a:bodyPr wrap="square" rtlCol="0">
            <a:spAutoFit/>
          </a:bodyPr>
          <a:lstStyle/>
          <a:p>
            <a:pPr algn="ctr"/>
            <a:r>
              <a:rPr lang="en-US" sz="2500" dirty="0">
                <a:latin typeface="Cambria" panose="02040503050406030204" pitchFamily="18" charset="0"/>
              </a:rPr>
              <a:t>Damage</a:t>
            </a:r>
          </a:p>
        </p:txBody>
      </p:sp>
      <p:cxnSp>
        <p:nvCxnSpPr>
          <p:cNvPr id="49" name="Straight Arrow Connector 48">
            <a:extLst>
              <a:ext uri="{FF2B5EF4-FFF2-40B4-BE49-F238E27FC236}">
                <a16:creationId xmlns:a16="http://schemas.microsoft.com/office/drawing/2014/main" id="{877ED88D-993E-D242-A519-7313777CBF6D}"/>
              </a:ext>
            </a:extLst>
          </p:cNvPr>
          <p:cNvCxnSpPr>
            <a:cxnSpLocks/>
          </p:cNvCxnSpPr>
          <p:nvPr/>
        </p:nvCxnSpPr>
        <p:spPr>
          <a:xfrm>
            <a:off x="12403567" y="5026498"/>
            <a:ext cx="551266" cy="0"/>
          </a:xfrm>
          <a:prstGeom prst="straightConnector1">
            <a:avLst/>
          </a:prstGeom>
          <a:ln w="381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37CF930E-03F8-2642-AD49-9DC0EB20D127}"/>
              </a:ext>
            </a:extLst>
          </p:cNvPr>
          <p:cNvCxnSpPr>
            <a:cxnSpLocks/>
          </p:cNvCxnSpPr>
          <p:nvPr/>
        </p:nvCxnSpPr>
        <p:spPr>
          <a:xfrm flipV="1">
            <a:off x="12418557" y="4485476"/>
            <a:ext cx="0" cy="547531"/>
          </a:xfrm>
          <a:prstGeom prst="straightConnector1">
            <a:avLst/>
          </a:prstGeom>
          <a:ln w="381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6C7DB48E-F828-244B-8C0B-B56203A25828}"/>
              </a:ext>
            </a:extLst>
          </p:cNvPr>
          <p:cNvSpPr txBox="1"/>
          <p:nvPr/>
        </p:nvSpPr>
        <p:spPr>
          <a:xfrm>
            <a:off x="12905902" y="4743533"/>
            <a:ext cx="326026" cy="523220"/>
          </a:xfrm>
          <a:prstGeom prst="rect">
            <a:avLst/>
          </a:prstGeom>
          <a:noFill/>
          <a:ln w="38100">
            <a:noFill/>
          </a:ln>
        </p:spPr>
        <p:txBody>
          <a:bodyPr wrap="square" rtlCol="0">
            <a:spAutoFit/>
          </a:bodyPr>
          <a:lstStyle/>
          <a:p>
            <a:r>
              <a:rPr lang="en-US" sz="2800" dirty="0">
                <a:latin typeface="Cambria" panose="02040503050406030204" pitchFamily="18" charset="0"/>
              </a:rPr>
              <a:t>X</a:t>
            </a:r>
          </a:p>
        </p:txBody>
      </p:sp>
      <p:sp>
        <p:nvSpPr>
          <p:cNvPr id="52" name="TextBox 51">
            <a:extLst>
              <a:ext uri="{FF2B5EF4-FFF2-40B4-BE49-F238E27FC236}">
                <a16:creationId xmlns:a16="http://schemas.microsoft.com/office/drawing/2014/main" id="{8A847914-DB58-3D48-94A9-ACE57930A357}"/>
              </a:ext>
            </a:extLst>
          </p:cNvPr>
          <p:cNvSpPr txBox="1"/>
          <p:nvPr/>
        </p:nvSpPr>
        <p:spPr>
          <a:xfrm flipH="1">
            <a:off x="12230514" y="4027658"/>
            <a:ext cx="304692" cy="523220"/>
          </a:xfrm>
          <a:prstGeom prst="rect">
            <a:avLst/>
          </a:prstGeom>
          <a:noFill/>
          <a:ln w="38100">
            <a:noFill/>
          </a:ln>
        </p:spPr>
        <p:txBody>
          <a:bodyPr wrap="square" rtlCol="0">
            <a:spAutoFit/>
          </a:bodyPr>
          <a:lstStyle/>
          <a:p>
            <a:r>
              <a:rPr lang="en-US" sz="2800" dirty="0">
                <a:latin typeface="Cambria" panose="02040503050406030204" pitchFamily="18" charset="0"/>
              </a:rPr>
              <a:t>Y</a:t>
            </a:r>
          </a:p>
        </p:txBody>
      </p:sp>
      <p:sp>
        <p:nvSpPr>
          <p:cNvPr id="53" name="Oval 52">
            <a:extLst>
              <a:ext uri="{FF2B5EF4-FFF2-40B4-BE49-F238E27FC236}">
                <a16:creationId xmlns:a16="http://schemas.microsoft.com/office/drawing/2014/main" id="{77BB7E28-3728-564E-BA94-7821015E8CFF}"/>
              </a:ext>
            </a:extLst>
          </p:cNvPr>
          <p:cNvSpPr/>
          <p:nvPr/>
        </p:nvSpPr>
        <p:spPr>
          <a:xfrm>
            <a:off x="12373281" y="4970578"/>
            <a:ext cx="91440" cy="91440"/>
          </a:xfrm>
          <a:prstGeom prst="ellipse">
            <a:avLst/>
          </a:prstGeom>
          <a:solidFill>
            <a:schemeClr val="tx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mbria" panose="02040503050406030204" pitchFamily="18" charset="0"/>
            </a:endParaRPr>
          </a:p>
        </p:txBody>
      </p:sp>
      <p:sp>
        <p:nvSpPr>
          <p:cNvPr id="54" name="TextBox 53">
            <a:extLst>
              <a:ext uri="{FF2B5EF4-FFF2-40B4-BE49-F238E27FC236}">
                <a16:creationId xmlns:a16="http://schemas.microsoft.com/office/drawing/2014/main" id="{F812259E-4267-6842-9B90-8E747FD16FEB}"/>
              </a:ext>
            </a:extLst>
          </p:cNvPr>
          <p:cNvSpPr txBox="1"/>
          <p:nvPr/>
        </p:nvSpPr>
        <p:spPr>
          <a:xfrm>
            <a:off x="12088363" y="4776243"/>
            <a:ext cx="326026" cy="523220"/>
          </a:xfrm>
          <a:prstGeom prst="rect">
            <a:avLst/>
          </a:prstGeom>
          <a:noFill/>
          <a:ln w="38100">
            <a:noFill/>
          </a:ln>
        </p:spPr>
        <p:txBody>
          <a:bodyPr wrap="square" rtlCol="0">
            <a:spAutoFit/>
          </a:bodyPr>
          <a:lstStyle/>
          <a:p>
            <a:r>
              <a:rPr lang="en-US" sz="2800" dirty="0">
                <a:latin typeface="Cambria" panose="02040503050406030204" pitchFamily="18" charset="0"/>
              </a:rPr>
              <a:t>Z</a:t>
            </a:r>
          </a:p>
        </p:txBody>
      </p:sp>
    </p:spTree>
    <p:extLst>
      <p:ext uri="{BB962C8B-B14F-4D97-AF65-F5344CB8AC3E}">
        <p14:creationId xmlns:p14="http://schemas.microsoft.com/office/powerpoint/2010/main" val="11252892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A picture containing text, ax, vector graphics&#10;&#10;Description automatically generated">
            <a:extLst>
              <a:ext uri="{FF2B5EF4-FFF2-40B4-BE49-F238E27FC236}">
                <a16:creationId xmlns:a16="http://schemas.microsoft.com/office/drawing/2014/main" id="{90AFA51B-D7C3-B04A-9A61-8CF5272FBF15}"/>
              </a:ext>
            </a:extLst>
          </p:cNvPr>
          <p:cNvPicPr>
            <a:picLocks noChangeAspect="1"/>
          </p:cNvPicPr>
          <p:nvPr/>
        </p:nvPicPr>
        <p:blipFill rotWithShape="1">
          <a:blip r:embed="rId3"/>
          <a:srcRect l="25161" r="25377"/>
          <a:stretch/>
        </p:blipFill>
        <p:spPr>
          <a:xfrm>
            <a:off x="795256" y="7343950"/>
            <a:ext cx="2201021" cy="4086598"/>
          </a:xfrm>
          <a:prstGeom prst="rect">
            <a:avLst/>
          </a:prstGeom>
        </p:spPr>
      </p:pic>
      <p:pic>
        <p:nvPicPr>
          <p:cNvPr id="7" name="Picture 6" descr="A picture containing text, ax, vector graphics&#10;&#10;Description automatically generated">
            <a:extLst>
              <a:ext uri="{FF2B5EF4-FFF2-40B4-BE49-F238E27FC236}">
                <a16:creationId xmlns:a16="http://schemas.microsoft.com/office/drawing/2014/main" id="{45F47599-FFA3-D844-8B9E-9F9E42A707BA}"/>
              </a:ext>
            </a:extLst>
          </p:cNvPr>
          <p:cNvPicPr>
            <a:picLocks noChangeAspect="1"/>
          </p:cNvPicPr>
          <p:nvPr/>
        </p:nvPicPr>
        <p:blipFill rotWithShape="1">
          <a:blip r:embed="rId4"/>
          <a:srcRect l="25161" r="25377"/>
          <a:stretch/>
        </p:blipFill>
        <p:spPr>
          <a:xfrm>
            <a:off x="3139890" y="7343950"/>
            <a:ext cx="2201021" cy="4086599"/>
          </a:xfrm>
          <a:prstGeom prst="rect">
            <a:avLst/>
          </a:prstGeom>
        </p:spPr>
      </p:pic>
      <p:pic>
        <p:nvPicPr>
          <p:cNvPr id="9" name="Picture 8" descr="A picture containing text, ax, vector graphics&#10;&#10;Description automatically generated">
            <a:extLst>
              <a:ext uri="{FF2B5EF4-FFF2-40B4-BE49-F238E27FC236}">
                <a16:creationId xmlns:a16="http://schemas.microsoft.com/office/drawing/2014/main" id="{44C75273-6FF9-DF4C-9BA2-152FBA7EE013}"/>
              </a:ext>
            </a:extLst>
          </p:cNvPr>
          <p:cNvPicPr>
            <a:picLocks noChangeAspect="1"/>
          </p:cNvPicPr>
          <p:nvPr/>
        </p:nvPicPr>
        <p:blipFill rotWithShape="1">
          <a:blip r:embed="rId5"/>
          <a:srcRect l="25161" r="25377"/>
          <a:stretch/>
        </p:blipFill>
        <p:spPr>
          <a:xfrm>
            <a:off x="5419763" y="7343948"/>
            <a:ext cx="2201022" cy="4086600"/>
          </a:xfrm>
          <a:prstGeom prst="rect">
            <a:avLst/>
          </a:prstGeom>
        </p:spPr>
      </p:pic>
      <p:pic>
        <p:nvPicPr>
          <p:cNvPr id="11" name="Picture 10" descr="A picture containing text, ax, vector graphics&#10;&#10;Description automatically generated">
            <a:extLst>
              <a:ext uri="{FF2B5EF4-FFF2-40B4-BE49-F238E27FC236}">
                <a16:creationId xmlns:a16="http://schemas.microsoft.com/office/drawing/2014/main" id="{754339AA-14D8-9548-BCA6-42D80AE33570}"/>
              </a:ext>
            </a:extLst>
          </p:cNvPr>
          <p:cNvPicPr>
            <a:picLocks noChangeAspect="1"/>
          </p:cNvPicPr>
          <p:nvPr/>
        </p:nvPicPr>
        <p:blipFill rotWithShape="1">
          <a:blip r:embed="rId6"/>
          <a:srcRect l="25161" r="25377"/>
          <a:stretch/>
        </p:blipFill>
        <p:spPr>
          <a:xfrm>
            <a:off x="7730114" y="7343946"/>
            <a:ext cx="2201023" cy="4086602"/>
          </a:xfrm>
          <a:prstGeom prst="rect">
            <a:avLst/>
          </a:prstGeom>
        </p:spPr>
      </p:pic>
      <p:pic>
        <p:nvPicPr>
          <p:cNvPr id="13" name="Picture 12" descr="A picture containing shape&#10;&#10;Description automatically generated">
            <a:extLst>
              <a:ext uri="{FF2B5EF4-FFF2-40B4-BE49-F238E27FC236}">
                <a16:creationId xmlns:a16="http://schemas.microsoft.com/office/drawing/2014/main" id="{F8C12517-3A89-3242-8A86-72F40141F143}"/>
              </a:ext>
            </a:extLst>
          </p:cNvPr>
          <p:cNvPicPr>
            <a:picLocks noChangeAspect="1"/>
          </p:cNvPicPr>
          <p:nvPr/>
        </p:nvPicPr>
        <p:blipFill rotWithShape="1">
          <a:blip r:embed="rId7"/>
          <a:srcRect l="25161" r="25377"/>
          <a:stretch/>
        </p:blipFill>
        <p:spPr>
          <a:xfrm>
            <a:off x="10040468" y="7343944"/>
            <a:ext cx="2201024" cy="4086604"/>
          </a:xfrm>
          <a:prstGeom prst="rect">
            <a:avLst/>
          </a:prstGeom>
        </p:spPr>
      </p:pic>
      <p:pic>
        <p:nvPicPr>
          <p:cNvPr id="14" name="Picture 13" descr="A picture containing shape&#10;&#10;Description automatically generated">
            <a:extLst>
              <a:ext uri="{FF2B5EF4-FFF2-40B4-BE49-F238E27FC236}">
                <a16:creationId xmlns:a16="http://schemas.microsoft.com/office/drawing/2014/main" id="{4454B61F-51E0-7640-AB36-AAB4D81EEF3B}"/>
              </a:ext>
            </a:extLst>
          </p:cNvPr>
          <p:cNvPicPr>
            <a:picLocks noChangeAspect="1"/>
          </p:cNvPicPr>
          <p:nvPr/>
        </p:nvPicPr>
        <p:blipFill rotWithShape="1">
          <a:blip r:embed="rId8"/>
          <a:srcRect l="74980" t="62376" r="12027" b="-1023"/>
          <a:stretch/>
        </p:blipFill>
        <p:spPr>
          <a:xfrm>
            <a:off x="12292990" y="8353469"/>
            <a:ext cx="715751" cy="2265775"/>
          </a:xfrm>
          <a:prstGeom prst="rect">
            <a:avLst/>
          </a:prstGeom>
        </p:spPr>
      </p:pic>
      <mc:AlternateContent xmlns:mc="http://schemas.openxmlformats.org/markup-compatibility/2006">
        <mc:Choice xmlns:a14="http://schemas.microsoft.com/office/drawing/2010/main" Requires="a14">
          <p:sp>
            <p:nvSpPr>
              <p:cNvPr id="23" name="TextBox 22">
                <a:extLst>
                  <a:ext uri="{FF2B5EF4-FFF2-40B4-BE49-F238E27FC236}">
                    <a16:creationId xmlns:a16="http://schemas.microsoft.com/office/drawing/2014/main" id="{4E38217C-7AC6-9741-BF16-0DE4434E4B93}"/>
                  </a:ext>
                </a:extLst>
              </p:cNvPr>
              <p:cNvSpPr txBox="1"/>
              <p:nvPr/>
            </p:nvSpPr>
            <p:spPr>
              <a:xfrm>
                <a:off x="5505204" y="5088839"/>
                <a:ext cx="614912" cy="47416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sz="3000" i="1">
                              <a:latin typeface="Cambria Math" panose="02040503050406030204" pitchFamily="18" charset="0"/>
                            </a:rPr>
                          </m:ctrlPr>
                        </m:sSubPr>
                        <m:e>
                          <m:acc>
                            <m:accPr>
                              <m:chr m:val="̂"/>
                              <m:ctrlPr>
                                <a:rPr lang="en-US" sz="3000" i="1">
                                  <a:latin typeface="Cambria Math" panose="02040503050406030204" pitchFamily="18" charset="0"/>
                                </a:rPr>
                              </m:ctrlPr>
                            </m:accPr>
                            <m:e>
                              <m:r>
                                <a:rPr lang="en-US" sz="3000" i="1">
                                  <a:latin typeface="Cambria Math" panose="02040503050406030204" pitchFamily="18" charset="0"/>
                                </a:rPr>
                                <m:t>𝑃</m:t>
                              </m:r>
                            </m:e>
                          </m:acc>
                        </m:e>
                        <m:sub>
                          <m:r>
                            <a:rPr lang="en-US" sz="3000" i="1">
                              <a:latin typeface="Cambria Math" panose="02040503050406030204" pitchFamily="18" charset="0"/>
                            </a:rPr>
                            <m:t>1</m:t>
                          </m:r>
                          <m:r>
                            <a:rPr lang="en-US" sz="3000" i="1">
                              <a:latin typeface="Cambria Math" panose="02040503050406030204" pitchFamily="18" charset="0"/>
                            </a:rPr>
                            <m:t>2</m:t>
                          </m:r>
                        </m:sub>
                      </m:sSub>
                    </m:oMath>
                  </m:oMathPara>
                </a14:m>
                <a:endParaRPr lang="en-US" sz="3000" dirty="0"/>
              </a:p>
            </p:txBody>
          </p:sp>
        </mc:Choice>
        <mc:Fallback>
          <p:sp>
            <p:nvSpPr>
              <p:cNvPr id="23" name="TextBox 22">
                <a:extLst>
                  <a:ext uri="{FF2B5EF4-FFF2-40B4-BE49-F238E27FC236}">
                    <a16:creationId xmlns:a16="http://schemas.microsoft.com/office/drawing/2014/main" id="{4E38217C-7AC6-9741-BF16-0DE4434E4B93}"/>
                  </a:ext>
                </a:extLst>
              </p:cNvPr>
              <p:cNvSpPr txBox="1">
                <a:spLocks noRot="1" noChangeAspect="1" noMove="1" noResize="1" noEditPoints="1" noAdjustHandles="1" noChangeArrowheads="1" noChangeShapeType="1" noTextEdit="1"/>
              </p:cNvSpPr>
              <p:nvPr/>
            </p:nvSpPr>
            <p:spPr>
              <a:xfrm>
                <a:off x="5505204" y="5088839"/>
                <a:ext cx="614912" cy="474169"/>
              </a:xfrm>
              <a:prstGeom prst="rect">
                <a:avLst/>
              </a:prstGeom>
              <a:blipFill>
                <a:blip r:embed="rId9"/>
                <a:stretch>
                  <a:fillRect l="-14286" t="-23077" r="-6122" b="-1282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4" name="TextBox 23">
                <a:extLst>
                  <a:ext uri="{FF2B5EF4-FFF2-40B4-BE49-F238E27FC236}">
                    <a16:creationId xmlns:a16="http://schemas.microsoft.com/office/drawing/2014/main" id="{C990C998-432E-6147-9FC4-3226CE6F5A6C}"/>
                  </a:ext>
                </a:extLst>
              </p:cNvPr>
              <p:cNvSpPr txBox="1"/>
              <p:nvPr/>
            </p:nvSpPr>
            <p:spPr>
              <a:xfrm>
                <a:off x="11667753" y="5151212"/>
                <a:ext cx="623825" cy="47416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sz="3000" i="1">
                              <a:latin typeface="Cambria Math" panose="02040503050406030204" pitchFamily="18" charset="0"/>
                            </a:rPr>
                          </m:ctrlPr>
                        </m:sSubPr>
                        <m:e>
                          <m:acc>
                            <m:accPr>
                              <m:chr m:val="̂"/>
                              <m:ctrlPr>
                                <a:rPr lang="en-US" sz="3000" i="1">
                                  <a:latin typeface="Cambria Math" panose="02040503050406030204" pitchFamily="18" charset="0"/>
                                </a:rPr>
                              </m:ctrlPr>
                            </m:accPr>
                            <m:e>
                              <m:r>
                                <a:rPr lang="en-US" sz="3000" i="1">
                                  <a:latin typeface="Cambria Math" panose="02040503050406030204" pitchFamily="18" charset="0"/>
                                </a:rPr>
                                <m:t>𝑃</m:t>
                              </m:r>
                            </m:e>
                          </m:acc>
                        </m:e>
                        <m:sub>
                          <m:r>
                            <a:rPr lang="en-US" sz="3000" b="0" i="1" smtClean="0">
                              <a:latin typeface="Cambria Math" panose="02040503050406030204" pitchFamily="18" charset="0"/>
                            </a:rPr>
                            <m:t>2</m:t>
                          </m:r>
                          <m:r>
                            <a:rPr lang="en-US" sz="3000" i="1">
                              <a:latin typeface="Cambria Math" panose="02040503050406030204" pitchFamily="18" charset="0"/>
                            </a:rPr>
                            <m:t>2</m:t>
                          </m:r>
                        </m:sub>
                      </m:sSub>
                    </m:oMath>
                  </m:oMathPara>
                </a14:m>
                <a:endParaRPr lang="en-US" sz="3000" dirty="0"/>
              </a:p>
            </p:txBody>
          </p:sp>
        </mc:Choice>
        <mc:Fallback>
          <p:sp>
            <p:nvSpPr>
              <p:cNvPr id="24" name="TextBox 23">
                <a:extLst>
                  <a:ext uri="{FF2B5EF4-FFF2-40B4-BE49-F238E27FC236}">
                    <a16:creationId xmlns:a16="http://schemas.microsoft.com/office/drawing/2014/main" id="{C990C998-432E-6147-9FC4-3226CE6F5A6C}"/>
                  </a:ext>
                </a:extLst>
              </p:cNvPr>
              <p:cNvSpPr txBox="1">
                <a:spLocks noRot="1" noChangeAspect="1" noMove="1" noResize="1" noEditPoints="1" noAdjustHandles="1" noChangeArrowheads="1" noChangeShapeType="1" noTextEdit="1"/>
              </p:cNvSpPr>
              <p:nvPr/>
            </p:nvSpPr>
            <p:spPr>
              <a:xfrm>
                <a:off x="11667753" y="5151212"/>
                <a:ext cx="623825" cy="474169"/>
              </a:xfrm>
              <a:prstGeom prst="rect">
                <a:avLst/>
              </a:prstGeom>
              <a:blipFill>
                <a:blip r:embed="rId10"/>
                <a:stretch>
                  <a:fillRect l="-12000" t="-23077" r="-6000" b="-10256"/>
                </a:stretch>
              </a:blipFill>
            </p:spPr>
            <p:txBody>
              <a:bodyPr/>
              <a:lstStyle/>
              <a:p>
                <a:r>
                  <a:rPr lang="en-US">
                    <a:noFill/>
                  </a:rPr>
                  <a:t> </a:t>
                </a:r>
              </a:p>
            </p:txBody>
          </p:sp>
        </mc:Fallback>
      </mc:AlternateContent>
      <p:sp>
        <p:nvSpPr>
          <p:cNvPr id="26" name="TextBox 25">
            <a:extLst>
              <a:ext uri="{FF2B5EF4-FFF2-40B4-BE49-F238E27FC236}">
                <a16:creationId xmlns:a16="http://schemas.microsoft.com/office/drawing/2014/main" id="{FD2BD110-7378-3B4A-B98B-EA2607B240F5}"/>
              </a:ext>
            </a:extLst>
          </p:cNvPr>
          <p:cNvSpPr txBox="1"/>
          <p:nvPr/>
        </p:nvSpPr>
        <p:spPr>
          <a:xfrm>
            <a:off x="914112" y="11153550"/>
            <a:ext cx="1939290" cy="553998"/>
          </a:xfrm>
          <a:prstGeom prst="rect">
            <a:avLst/>
          </a:prstGeom>
          <a:noFill/>
        </p:spPr>
        <p:txBody>
          <a:bodyPr wrap="square" rtlCol="0">
            <a:spAutoFit/>
          </a:bodyPr>
          <a:lstStyle/>
          <a:p>
            <a:pPr algn="ctr"/>
            <a:r>
              <a:rPr lang="en-US" sz="3000" dirty="0"/>
              <a:t>1</a:t>
            </a:r>
          </a:p>
        </p:txBody>
      </p:sp>
      <p:sp>
        <p:nvSpPr>
          <p:cNvPr id="27" name="TextBox 26">
            <a:extLst>
              <a:ext uri="{FF2B5EF4-FFF2-40B4-BE49-F238E27FC236}">
                <a16:creationId xmlns:a16="http://schemas.microsoft.com/office/drawing/2014/main" id="{C1D876C0-7FAE-624E-9FC5-FFCBF4FC94B6}"/>
              </a:ext>
            </a:extLst>
          </p:cNvPr>
          <p:cNvSpPr txBox="1"/>
          <p:nvPr/>
        </p:nvSpPr>
        <p:spPr>
          <a:xfrm>
            <a:off x="3040254" y="11153549"/>
            <a:ext cx="2333786" cy="553998"/>
          </a:xfrm>
          <a:prstGeom prst="rect">
            <a:avLst/>
          </a:prstGeom>
          <a:noFill/>
        </p:spPr>
        <p:txBody>
          <a:bodyPr wrap="square" rtlCol="0">
            <a:spAutoFit/>
          </a:bodyPr>
          <a:lstStyle/>
          <a:p>
            <a:pPr algn="ctr"/>
            <a:r>
              <a:rPr lang="en-US" sz="3000" dirty="0"/>
              <a:t>2</a:t>
            </a:r>
          </a:p>
        </p:txBody>
      </p:sp>
      <p:sp>
        <p:nvSpPr>
          <p:cNvPr id="28" name="TextBox 27">
            <a:extLst>
              <a:ext uri="{FF2B5EF4-FFF2-40B4-BE49-F238E27FC236}">
                <a16:creationId xmlns:a16="http://schemas.microsoft.com/office/drawing/2014/main" id="{54D36CE7-E653-BF4F-905C-BCD875A2F114}"/>
              </a:ext>
            </a:extLst>
          </p:cNvPr>
          <p:cNvSpPr txBox="1"/>
          <p:nvPr/>
        </p:nvSpPr>
        <p:spPr>
          <a:xfrm>
            <a:off x="5333754" y="11149156"/>
            <a:ext cx="2333786" cy="553998"/>
          </a:xfrm>
          <a:prstGeom prst="rect">
            <a:avLst/>
          </a:prstGeom>
          <a:noFill/>
        </p:spPr>
        <p:txBody>
          <a:bodyPr wrap="square" rtlCol="0">
            <a:spAutoFit/>
          </a:bodyPr>
          <a:lstStyle/>
          <a:p>
            <a:pPr algn="ctr"/>
            <a:r>
              <a:rPr lang="en-US" sz="3000" dirty="0"/>
              <a:t>3</a:t>
            </a:r>
          </a:p>
        </p:txBody>
      </p:sp>
      <p:sp>
        <p:nvSpPr>
          <p:cNvPr id="29" name="TextBox 28">
            <a:extLst>
              <a:ext uri="{FF2B5EF4-FFF2-40B4-BE49-F238E27FC236}">
                <a16:creationId xmlns:a16="http://schemas.microsoft.com/office/drawing/2014/main" id="{AA3BDAF4-FEDE-2A40-A625-36416C8F453C}"/>
              </a:ext>
            </a:extLst>
          </p:cNvPr>
          <p:cNvSpPr txBox="1"/>
          <p:nvPr/>
        </p:nvSpPr>
        <p:spPr>
          <a:xfrm>
            <a:off x="7672680" y="11149156"/>
            <a:ext cx="2333786" cy="553998"/>
          </a:xfrm>
          <a:prstGeom prst="rect">
            <a:avLst/>
          </a:prstGeom>
          <a:noFill/>
        </p:spPr>
        <p:txBody>
          <a:bodyPr wrap="square" rtlCol="0">
            <a:spAutoFit/>
          </a:bodyPr>
          <a:lstStyle/>
          <a:p>
            <a:pPr algn="ctr"/>
            <a:r>
              <a:rPr lang="en-US" sz="3000" dirty="0"/>
              <a:t>4</a:t>
            </a:r>
          </a:p>
        </p:txBody>
      </p:sp>
      <p:sp>
        <p:nvSpPr>
          <p:cNvPr id="30" name="TextBox 29">
            <a:extLst>
              <a:ext uri="{FF2B5EF4-FFF2-40B4-BE49-F238E27FC236}">
                <a16:creationId xmlns:a16="http://schemas.microsoft.com/office/drawing/2014/main" id="{62C05407-C312-6F41-A2B5-412202FDECDE}"/>
              </a:ext>
            </a:extLst>
          </p:cNvPr>
          <p:cNvSpPr txBox="1"/>
          <p:nvPr/>
        </p:nvSpPr>
        <p:spPr>
          <a:xfrm>
            <a:off x="9983031" y="11149156"/>
            <a:ext cx="2333786" cy="553998"/>
          </a:xfrm>
          <a:prstGeom prst="rect">
            <a:avLst/>
          </a:prstGeom>
          <a:noFill/>
        </p:spPr>
        <p:txBody>
          <a:bodyPr wrap="square" rtlCol="0">
            <a:spAutoFit/>
          </a:bodyPr>
          <a:lstStyle/>
          <a:p>
            <a:pPr algn="ctr"/>
            <a:r>
              <a:rPr lang="en-US" sz="3000" dirty="0"/>
              <a:t>5</a:t>
            </a:r>
          </a:p>
        </p:txBody>
      </p:sp>
      <p:sp>
        <p:nvSpPr>
          <p:cNvPr id="32" name="TextBox 31">
            <a:extLst>
              <a:ext uri="{FF2B5EF4-FFF2-40B4-BE49-F238E27FC236}">
                <a16:creationId xmlns:a16="http://schemas.microsoft.com/office/drawing/2014/main" id="{C66CCC0B-EDA8-8546-A39B-018E1D4D6B49}"/>
              </a:ext>
            </a:extLst>
          </p:cNvPr>
          <p:cNvSpPr txBox="1"/>
          <p:nvPr/>
        </p:nvSpPr>
        <p:spPr>
          <a:xfrm>
            <a:off x="174831" y="6879265"/>
            <a:ext cx="1240328" cy="630942"/>
          </a:xfrm>
          <a:prstGeom prst="rect">
            <a:avLst/>
          </a:prstGeom>
          <a:noFill/>
        </p:spPr>
        <p:txBody>
          <a:bodyPr wrap="square" rtlCol="0">
            <a:spAutoFit/>
          </a:bodyPr>
          <a:lstStyle/>
          <a:p>
            <a:r>
              <a:rPr lang="en-US" sz="3500" dirty="0"/>
              <a:t>a)</a:t>
            </a:r>
          </a:p>
        </p:txBody>
      </p:sp>
      <p:sp>
        <p:nvSpPr>
          <p:cNvPr id="33" name="TextBox 32">
            <a:extLst>
              <a:ext uri="{FF2B5EF4-FFF2-40B4-BE49-F238E27FC236}">
                <a16:creationId xmlns:a16="http://schemas.microsoft.com/office/drawing/2014/main" id="{1261DAFA-FD47-CF4B-9DB5-457D95E51031}"/>
              </a:ext>
            </a:extLst>
          </p:cNvPr>
          <p:cNvSpPr txBox="1"/>
          <p:nvPr/>
        </p:nvSpPr>
        <p:spPr>
          <a:xfrm>
            <a:off x="174831" y="10441270"/>
            <a:ext cx="898542" cy="630942"/>
          </a:xfrm>
          <a:prstGeom prst="rect">
            <a:avLst/>
          </a:prstGeom>
          <a:noFill/>
        </p:spPr>
        <p:txBody>
          <a:bodyPr wrap="square" rtlCol="0">
            <a:spAutoFit/>
          </a:bodyPr>
          <a:lstStyle/>
          <a:p>
            <a:r>
              <a:rPr lang="en-US" sz="3500" dirty="0"/>
              <a:t>b)</a:t>
            </a:r>
          </a:p>
        </p:txBody>
      </p:sp>
      <p:pic>
        <p:nvPicPr>
          <p:cNvPr id="34" name="Picture 33" descr="A picture containing text&#10;&#10;Description automatically generated">
            <a:extLst>
              <a:ext uri="{FF2B5EF4-FFF2-40B4-BE49-F238E27FC236}">
                <a16:creationId xmlns:a16="http://schemas.microsoft.com/office/drawing/2014/main" id="{FF1BD776-FAFA-7146-9A67-CF65686937F1}"/>
              </a:ext>
            </a:extLst>
          </p:cNvPr>
          <p:cNvPicPr>
            <a:picLocks noChangeAspect="1"/>
          </p:cNvPicPr>
          <p:nvPr/>
        </p:nvPicPr>
        <p:blipFill rotWithShape="1">
          <a:blip r:embed="rId11"/>
          <a:srcRect l="19723" r="22592" b="15206"/>
          <a:stretch/>
        </p:blipFill>
        <p:spPr>
          <a:xfrm>
            <a:off x="7071564" y="2815263"/>
            <a:ext cx="3070328" cy="4671897"/>
          </a:xfrm>
          <a:prstGeom prst="rect">
            <a:avLst/>
          </a:prstGeom>
        </p:spPr>
      </p:pic>
      <p:pic>
        <p:nvPicPr>
          <p:cNvPr id="35" name="Picture 34" descr="A picture containing text, vector graphics, light&#10;&#10;Description automatically generated">
            <a:extLst>
              <a:ext uri="{FF2B5EF4-FFF2-40B4-BE49-F238E27FC236}">
                <a16:creationId xmlns:a16="http://schemas.microsoft.com/office/drawing/2014/main" id="{028284D0-D915-084D-B61E-C744F0A496A8}"/>
              </a:ext>
            </a:extLst>
          </p:cNvPr>
          <p:cNvPicPr>
            <a:picLocks noChangeAspect="1"/>
          </p:cNvPicPr>
          <p:nvPr/>
        </p:nvPicPr>
        <p:blipFill rotWithShape="1">
          <a:blip r:embed="rId12"/>
          <a:srcRect l="19723" r="22592" b="15206"/>
          <a:stretch/>
        </p:blipFill>
        <p:spPr>
          <a:xfrm>
            <a:off x="1050340" y="2735764"/>
            <a:ext cx="3174821" cy="4830897"/>
          </a:xfrm>
          <a:prstGeom prst="rect">
            <a:avLst/>
          </a:prstGeom>
        </p:spPr>
      </p:pic>
      <p:pic>
        <p:nvPicPr>
          <p:cNvPr id="36" name="Picture 35" descr="A picture containing text&#10;&#10;Description automatically generated">
            <a:extLst>
              <a:ext uri="{FF2B5EF4-FFF2-40B4-BE49-F238E27FC236}">
                <a16:creationId xmlns:a16="http://schemas.microsoft.com/office/drawing/2014/main" id="{4006BED5-1188-C34D-8B59-79326A6BE4F6}"/>
              </a:ext>
            </a:extLst>
          </p:cNvPr>
          <p:cNvPicPr>
            <a:picLocks noChangeAspect="1"/>
          </p:cNvPicPr>
          <p:nvPr/>
        </p:nvPicPr>
        <p:blipFill rotWithShape="1">
          <a:blip r:embed="rId11"/>
          <a:srcRect l="76857" t="62360" r="4008"/>
          <a:stretch/>
        </p:blipFill>
        <p:spPr>
          <a:xfrm>
            <a:off x="10519397" y="3884438"/>
            <a:ext cx="1460269" cy="2973562"/>
          </a:xfrm>
          <a:prstGeom prst="rect">
            <a:avLst/>
          </a:prstGeom>
        </p:spPr>
      </p:pic>
      <p:pic>
        <p:nvPicPr>
          <p:cNvPr id="37" name="Picture 36" descr="A picture containing text, vector graphics, light&#10;&#10;Description automatically generated">
            <a:extLst>
              <a:ext uri="{FF2B5EF4-FFF2-40B4-BE49-F238E27FC236}">
                <a16:creationId xmlns:a16="http://schemas.microsoft.com/office/drawing/2014/main" id="{93866107-3FC2-3742-A7BC-9A33FEA3966D}"/>
              </a:ext>
            </a:extLst>
          </p:cNvPr>
          <p:cNvPicPr>
            <a:picLocks noChangeAspect="1"/>
          </p:cNvPicPr>
          <p:nvPr/>
        </p:nvPicPr>
        <p:blipFill rotWithShape="1">
          <a:blip r:embed="rId12"/>
          <a:srcRect l="76857" t="62360" r="4008"/>
          <a:stretch/>
        </p:blipFill>
        <p:spPr>
          <a:xfrm>
            <a:off x="4435747" y="3884438"/>
            <a:ext cx="1479278" cy="3012271"/>
          </a:xfrm>
          <a:prstGeom prst="rect">
            <a:avLst/>
          </a:prstGeom>
        </p:spPr>
      </p:pic>
      <p:cxnSp>
        <p:nvCxnSpPr>
          <p:cNvPr id="22" name="Straight Arrow Connector 21">
            <a:extLst>
              <a:ext uri="{FF2B5EF4-FFF2-40B4-BE49-F238E27FC236}">
                <a16:creationId xmlns:a16="http://schemas.microsoft.com/office/drawing/2014/main" id="{1F947C66-3CE3-A243-A482-2A0202C4B59D}"/>
              </a:ext>
            </a:extLst>
          </p:cNvPr>
          <p:cNvCxnSpPr>
            <a:cxnSpLocks/>
          </p:cNvCxnSpPr>
          <p:nvPr/>
        </p:nvCxnSpPr>
        <p:spPr>
          <a:xfrm>
            <a:off x="12731767" y="7333114"/>
            <a:ext cx="551266" cy="0"/>
          </a:xfrm>
          <a:prstGeom prst="straightConnector1">
            <a:avLst/>
          </a:prstGeom>
          <a:ln w="381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F9CED9EC-8DA5-1547-BADD-97C87726ABBB}"/>
              </a:ext>
            </a:extLst>
          </p:cNvPr>
          <p:cNvCxnSpPr>
            <a:cxnSpLocks/>
          </p:cNvCxnSpPr>
          <p:nvPr/>
        </p:nvCxnSpPr>
        <p:spPr>
          <a:xfrm flipV="1">
            <a:off x="12746757" y="6792092"/>
            <a:ext cx="0" cy="547531"/>
          </a:xfrm>
          <a:prstGeom prst="straightConnector1">
            <a:avLst/>
          </a:prstGeom>
          <a:ln w="381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98883D13-2FB2-F04E-BE74-0EBB4FBB2053}"/>
              </a:ext>
            </a:extLst>
          </p:cNvPr>
          <p:cNvSpPr txBox="1"/>
          <p:nvPr/>
        </p:nvSpPr>
        <p:spPr>
          <a:xfrm>
            <a:off x="13234102" y="7050149"/>
            <a:ext cx="326026" cy="523220"/>
          </a:xfrm>
          <a:prstGeom prst="rect">
            <a:avLst/>
          </a:prstGeom>
          <a:noFill/>
          <a:ln w="38100">
            <a:noFill/>
          </a:ln>
        </p:spPr>
        <p:txBody>
          <a:bodyPr wrap="square" rtlCol="0">
            <a:spAutoFit/>
          </a:bodyPr>
          <a:lstStyle/>
          <a:p>
            <a:r>
              <a:rPr lang="en-US" sz="2800" dirty="0">
                <a:latin typeface="Cambria" panose="02040503050406030204" pitchFamily="18" charset="0"/>
              </a:rPr>
              <a:t>X</a:t>
            </a:r>
          </a:p>
        </p:txBody>
      </p:sp>
      <p:sp>
        <p:nvSpPr>
          <p:cNvPr id="39" name="TextBox 38">
            <a:extLst>
              <a:ext uri="{FF2B5EF4-FFF2-40B4-BE49-F238E27FC236}">
                <a16:creationId xmlns:a16="http://schemas.microsoft.com/office/drawing/2014/main" id="{5868266F-6A8B-C44D-A3FE-0F624AB60982}"/>
              </a:ext>
            </a:extLst>
          </p:cNvPr>
          <p:cNvSpPr txBox="1"/>
          <p:nvPr/>
        </p:nvSpPr>
        <p:spPr>
          <a:xfrm flipH="1">
            <a:off x="12558714" y="6334274"/>
            <a:ext cx="304692" cy="523220"/>
          </a:xfrm>
          <a:prstGeom prst="rect">
            <a:avLst/>
          </a:prstGeom>
          <a:noFill/>
          <a:ln w="38100">
            <a:noFill/>
          </a:ln>
        </p:spPr>
        <p:txBody>
          <a:bodyPr wrap="square" rtlCol="0">
            <a:spAutoFit/>
          </a:bodyPr>
          <a:lstStyle/>
          <a:p>
            <a:r>
              <a:rPr lang="en-US" sz="2800" dirty="0">
                <a:latin typeface="Cambria" panose="02040503050406030204" pitchFamily="18" charset="0"/>
              </a:rPr>
              <a:t>Y</a:t>
            </a:r>
          </a:p>
        </p:txBody>
      </p:sp>
      <p:sp>
        <p:nvSpPr>
          <p:cNvPr id="40" name="Oval 39">
            <a:extLst>
              <a:ext uri="{FF2B5EF4-FFF2-40B4-BE49-F238E27FC236}">
                <a16:creationId xmlns:a16="http://schemas.microsoft.com/office/drawing/2014/main" id="{0DA6097C-6C54-8749-96E1-C61E23AEB279}"/>
              </a:ext>
            </a:extLst>
          </p:cNvPr>
          <p:cNvSpPr/>
          <p:nvPr/>
        </p:nvSpPr>
        <p:spPr>
          <a:xfrm>
            <a:off x="12701481" y="7277194"/>
            <a:ext cx="91440" cy="91440"/>
          </a:xfrm>
          <a:prstGeom prst="ellipse">
            <a:avLst/>
          </a:prstGeom>
          <a:solidFill>
            <a:schemeClr val="tx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mbria" panose="02040503050406030204" pitchFamily="18" charset="0"/>
            </a:endParaRPr>
          </a:p>
        </p:txBody>
      </p:sp>
      <p:sp>
        <p:nvSpPr>
          <p:cNvPr id="41" name="TextBox 40">
            <a:extLst>
              <a:ext uri="{FF2B5EF4-FFF2-40B4-BE49-F238E27FC236}">
                <a16:creationId xmlns:a16="http://schemas.microsoft.com/office/drawing/2014/main" id="{99A3AFE5-76F0-BE4B-82D9-04D3C669B0BA}"/>
              </a:ext>
            </a:extLst>
          </p:cNvPr>
          <p:cNvSpPr txBox="1"/>
          <p:nvPr/>
        </p:nvSpPr>
        <p:spPr>
          <a:xfrm>
            <a:off x="12416563" y="7082859"/>
            <a:ext cx="326026" cy="523220"/>
          </a:xfrm>
          <a:prstGeom prst="rect">
            <a:avLst/>
          </a:prstGeom>
          <a:noFill/>
          <a:ln w="38100">
            <a:noFill/>
          </a:ln>
        </p:spPr>
        <p:txBody>
          <a:bodyPr wrap="square" rtlCol="0">
            <a:spAutoFit/>
          </a:bodyPr>
          <a:lstStyle/>
          <a:p>
            <a:r>
              <a:rPr lang="en-US" sz="2800" dirty="0">
                <a:latin typeface="Cambria" panose="02040503050406030204" pitchFamily="18" charset="0"/>
              </a:rPr>
              <a:t>Z</a:t>
            </a:r>
          </a:p>
        </p:txBody>
      </p:sp>
      <p:sp>
        <p:nvSpPr>
          <p:cNvPr id="43" name="TextBox 42">
            <a:extLst>
              <a:ext uri="{FF2B5EF4-FFF2-40B4-BE49-F238E27FC236}">
                <a16:creationId xmlns:a16="http://schemas.microsoft.com/office/drawing/2014/main" id="{442FB70C-6319-1A44-95A8-C4DD087CF937}"/>
              </a:ext>
            </a:extLst>
          </p:cNvPr>
          <p:cNvSpPr txBox="1"/>
          <p:nvPr/>
        </p:nvSpPr>
        <p:spPr>
          <a:xfrm rot="16200000">
            <a:off x="12220579" y="9247829"/>
            <a:ext cx="2027045" cy="477054"/>
          </a:xfrm>
          <a:prstGeom prst="rect">
            <a:avLst/>
          </a:prstGeom>
          <a:noFill/>
        </p:spPr>
        <p:txBody>
          <a:bodyPr wrap="square" rtlCol="0">
            <a:spAutoFit/>
          </a:bodyPr>
          <a:lstStyle/>
          <a:p>
            <a:pPr algn="ctr"/>
            <a:r>
              <a:rPr lang="en-US" sz="2500" dirty="0">
                <a:latin typeface="Cambria" panose="02040503050406030204" pitchFamily="18" charset="0"/>
              </a:rPr>
              <a:t>Damage</a:t>
            </a:r>
          </a:p>
        </p:txBody>
      </p:sp>
    </p:spTree>
    <p:extLst>
      <p:ext uri="{BB962C8B-B14F-4D97-AF65-F5344CB8AC3E}">
        <p14:creationId xmlns:p14="http://schemas.microsoft.com/office/powerpoint/2010/main" val="26255466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4" name="Picture 13" descr="A picture containing shape&#10;&#10;Description automatically generated">
            <a:extLst>
              <a:ext uri="{FF2B5EF4-FFF2-40B4-BE49-F238E27FC236}">
                <a16:creationId xmlns:a16="http://schemas.microsoft.com/office/drawing/2014/main" id="{4454B61F-51E0-7640-AB36-AAB4D81EEF3B}"/>
              </a:ext>
            </a:extLst>
          </p:cNvPr>
          <p:cNvPicPr>
            <a:picLocks noChangeAspect="1"/>
          </p:cNvPicPr>
          <p:nvPr/>
        </p:nvPicPr>
        <p:blipFill rotWithShape="1">
          <a:blip r:embed="rId3"/>
          <a:srcRect l="74980" t="62376" r="-259" b="-1023"/>
          <a:stretch/>
        </p:blipFill>
        <p:spPr>
          <a:xfrm>
            <a:off x="12226039" y="7640219"/>
            <a:ext cx="1392509" cy="2265775"/>
          </a:xfrm>
          <a:prstGeom prst="rect">
            <a:avLst/>
          </a:prstGeom>
        </p:spPr>
      </p:pic>
      <p:pic>
        <p:nvPicPr>
          <p:cNvPr id="42" name="Picture 41" descr="A picture containing text, ax, vector graphics&#10;&#10;Description automatically generated">
            <a:extLst>
              <a:ext uri="{FF2B5EF4-FFF2-40B4-BE49-F238E27FC236}">
                <a16:creationId xmlns:a16="http://schemas.microsoft.com/office/drawing/2014/main" id="{1B2F28FC-C79D-4546-89A2-7F9099275F69}"/>
              </a:ext>
            </a:extLst>
          </p:cNvPr>
          <p:cNvPicPr>
            <a:picLocks noChangeAspect="1"/>
          </p:cNvPicPr>
          <p:nvPr/>
        </p:nvPicPr>
        <p:blipFill rotWithShape="1">
          <a:blip r:embed="rId4"/>
          <a:srcRect l="25161" r="25377"/>
          <a:stretch/>
        </p:blipFill>
        <p:spPr>
          <a:xfrm>
            <a:off x="722366" y="6442425"/>
            <a:ext cx="2201021" cy="4086598"/>
          </a:xfrm>
          <a:prstGeom prst="rect">
            <a:avLst/>
          </a:prstGeom>
        </p:spPr>
      </p:pic>
      <p:pic>
        <p:nvPicPr>
          <p:cNvPr id="43" name="Picture 42" descr="A picture containing text, ax, vector graphics&#10;&#10;Description automatically generated">
            <a:extLst>
              <a:ext uri="{FF2B5EF4-FFF2-40B4-BE49-F238E27FC236}">
                <a16:creationId xmlns:a16="http://schemas.microsoft.com/office/drawing/2014/main" id="{46AA6CB7-3299-8E45-9785-1F734A3CE17B}"/>
              </a:ext>
            </a:extLst>
          </p:cNvPr>
          <p:cNvPicPr>
            <a:picLocks noChangeAspect="1"/>
          </p:cNvPicPr>
          <p:nvPr/>
        </p:nvPicPr>
        <p:blipFill rotWithShape="1">
          <a:blip r:embed="rId5"/>
          <a:srcRect l="25161" r="25377"/>
          <a:stretch/>
        </p:blipFill>
        <p:spPr>
          <a:xfrm>
            <a:off x="3067000" y="6625307"/>
            <a:ext cx="2201021" cy="4086599"/>
          </a:xfrm>
          <a:prstGeom prst="rect">
            <a:avLst/>
          </a:prstGeom>
        </p:spPr>
      </p:pic>
      <p:pic>
        <p:nvPicPr>
          <p:cNvPr id="44" name="Picture 43" descr="A picture containing text, ax, vector graphics&#10;&#10;Description automatically generated">
            <a:extLst>
              <a:ext uri="{FF2B5EF4-FFF2-40B4-BE49-F238E27FC236}">
                <a16:creationId xmlns:a16="http://schemas.microsoft.com/office/drawing/2014/main" id="{470FCE61-DE22-5442-A5F4-D1E06EC48B40}"/>
              </a:ext>
            </a:extLst>
          </p:cNvPr>
          <p:cNvPicPr>
            <a:picLocks noChangeAspect="1"/>
          </p:cNvPicPr>
          <p:nvPr/>
        </p:nvPicPr>
        <p:blipFill rotWithShape="1">
          <a:blip r:embed="rId6"/>
          <a:srcRect l="25161" r="25377"/>
          <a:stretch/>
        </p:blipFill>
        <p:spPr>
          <a:xfrm>
            <a:off x="5346873" y="6677557"/>
            <a:ext cx="2201022" cy="4086600"/>
          </a:xfrm>
          <a:prstGeom prst="rect">
            <a:avLst/>
          </a:prstGeom>
        </p:spPr>
      </p:pic>
      <p:pic>
        <p:nvPicPr>
          <p:cNvPr id="45" name="Picture 44" descr="A picture containing text, ax, vector graphics&#10;&#10;Description automatically generated">
            <a:extLst>
              <a:ext uri="{FF2B5EF4-FFF2-40B4-BE49-F238E27FC236}">
                <a16:creationId xmlns:a16="http://schemas.microsoft.com/office/drawing/2014/main" id="{D1D279C0-A4E9-764D-89D9-45126712BA9B}"/>
              </a:ext>
            </a:extLst>
          </p:cNvPr>
          <p:cNvPicPr>
            <a:picLocks noChangeAspect="1"/>
          </p:cNvPicPr>
          <p:nvPr/>
        </p:nvPicPr>
        <p:blipFill rotWithShape="1">
          <a:blip r:embed="rId7"/>
          <a:srcRect l="25161" r="25377"/>
          <a:stretch/>
        </p:blipFill>
        <p:spPr>
          <a:xfrm>
            <a:off x="7657224" y="6729807"/>
            <a:ext cx="2201023" cy="4086602"/>
          </a:xfrm>
          <a:prstGeom prst="rect">
            <a:avLst/>
          </a:prstGeom>
        </p:spPr>
      </p:pic>
      <p:pic>
        <p:nvPicPr>
          <p:cNvPr id="46" name="Picture 45" descr="A picture containing shape&#10;&#10;Description automatically generated">
            <a:extLst>
              <a:ext uri="{FF2B5EF4-FFF2-40B4-BE49-F238E27FC236}">
                <a16:creationId xmlns:a16="http://schemas.microsoft.com/office/drawing/2014/main" id="{1AB5949D-854B-9A48-B93D-9E1659E35D8C}"/>
              </a:ext>
            </a:extLst>
          </p:cNvPr>
          <p:cNvPicPr>
            <a:picLocks noChangeAspect="1"/>
          </p:cNvPicPr>
          <p:nvPr/>
        </p:nvPicPr>
        <p:blipFill rotWithShape="1">
          <a:blip r:embed="rId8"/>
          <a:srcRect l="25161" r="25377"/>
          <a:stretch/>
        </p:blipFill>
        <p:spPr>
          <a:xfrm>
            <a:off x="9967578" y="6729805"/>
            <a:ext cx="2201024" cy="4086604"/>
          </a:xfrm>
          <a:prstGeom prst="rect">
            <a:avLst/>
          </a:prstGeom>
        </p:spPr>
      </p:pic>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4E38217C-7AC6-9741-BF16-0DE4434E4B93}"/>
                  </a:ext>
                </a:extLst>
              </p:cNvPr>
              <p:cNvSpPr txBox="1"/>
              <p:nvPr/>
            </p:nvSpPr>
            <p:spPr>
              <a:xfrm>
                <a:off x="5006783" y="3319437"/>
                <a:ext cx="614912" cy="4616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000" i="1" smtClean="0">
                              <a:latin typeface="Cambria Math" panose="02040503050406030204" pitchFamily="18" charset="0"/>
                            </a:rPr>
                          </m:ctrlPr>
                        </m:sSubPr>
                        <m:e>
                          <m:r>
                            <a:rPr lang="en-US" sz="3000" b="0" i="1" smtClean="0">
                              <a:latin typeface="Cambria Math" panose="02040503050406030204" pitchFamily="18" charset="0"/>
                            </a:rPr>
                            <m:t>𝑃</m:t>
                          </m:r>
                        </m:e>
                        <m:sub>
                          <m:r>
                            <a:rPr lang="en-US" sz="3000" b="0" i="1" smtClean="0">
                              <a:latin typeface="Cambria Math" panose="02040503050406030204" pitchFamily="18" charset="0"/>
                            </a:rPr>
                            <m:t>12</m:t>
                          </m:r>
                        </m:sub>
                      </m:sSub>
                    </m:oMath>
                  </m:oMathPara>
                </a14:m>
                <a:endParaRPr lang="en-US" sz="3000" dirty="0"/>
              </a:p>
            </p:txBody>
          </p:sp>
        </mc:Choice>
        <mc:Fallback xmlns="">
          <p:sp>
            <p:nvSpPr>
              <p:cNvPr id="23" name="TextBox 22">
                <a:extLst>
                  <a:ext uri="{FF2B5EF4-FFF2-40B4-BE49-F238E27FC236}">
                    <a16:creationId xmlns:a16="http://schemas.microsoft.com/office/drawing/2014/main" id="{4E38217C-7AC6-9741-BF16-0DE4434E4B93}"/>
                  </a:ext>
                </a:extLst>
              </p:cNvPr>
              <p:cNvSpPr txBox="1">
                <a:spLocks noRot="1" noChangeAspect="1" noMove="1" noResize="1" noEditPoints="1" noAdjustHandles="1" noChangeArrowheads="1" noChangeShapeType="1" noTextEdit="1"/>
              </p:cNvSpPr>
              <p:nvPr/>
            </p:nvSpPr>
            <p:spPr>
              <a:xfrm>
                <a:off x="5006783" y="3319437"/>
                <a:ext cx="614912" cy="461665"/>
              </a:xfrm>
              <a:prstGeom prst="rect">
                <a:avLst/>
              </a:prstGeom>
              <a:blipFill>
                <a:blip r:embed="rId9"/>
                <a:stretch>
                  <a:fillRect l="-14286" r="-4082" b="-135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C990C998-432E-6147-9FC4-3226CE6F5A6C}"/>
                  </a:ext>
                </a:extLst>
              </p:cNvPr>
              <p:cNvSpPr txBox="1"/>
              <p:nvPr/>
            </p:nvSpPr>
            <p:spPr>
              <a:xfrm>
                <a:off x="11068090" y="3319437"/>
                <a:ext cx="623825" cy="4616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000" i="1" smtClean="0">
                              <a:latin typeface="Cambria Math" panose="02040503050406030204" pitchFamily="18" charset="0"/>
                            </a:rPr>
                          </m:ctrlPr>
                        </m:sSubPr>
                        <m:e>
                          <m:r>
                            <a:rPr lang="en-US" sz="3000" b="0" i="1" smtClean="0">
                              <a:latin typeface="Cambria Math" panose="02040503050406030204" pitchFamily="18" charset="0"/>
                            </a:rPr>
                            <m:t>𝑃</m:t>
                          </m:r>
                        </m:e>
                        <m:sub>
                          <m:r>
                            <a:rPr lang="en-US" sz="3000" b="0" i="1" smtClean="0">
                              <a:latin typeface="Cambria Math" panose="02040503050406030204" pitchFamily="18" charset="0"/>
                            </a:rPr>
                            <m:t>22</m:t>
                          </m:r>
                        </m:sub>
                      </m:sSub>
                    </m:oMath>
                  </m:oMathPara>
                </a14:m>
                <a:endParaRPr lang="en-US" sz="3000" dirty="0"/>
              </a:p>
            </p:txBody>
          </p:sp>
        </mc:Choice>
        <mc:Fallback xmlns="">
          <p:sp>
            <p:nvSpPr>
              <p:cNvPr id="24" name="TextBox 23">
                <a:extLst>
                  <a:ext uri="{FF2B5EF4-FFF2-40B4-BE49-F238E27FC236}">
                    <a16:creationId xmlns:a16="http://schemas.microsoft.com/office/drawing/2014/main" id="{C990C998-432E-6147-9FC4-3226CE6F5A6C}"/>
                  </a:ext>
                </a:extLst>
              </p:cNvPr>
              <p:cNvSpPr txBox="1">
                <a:spLocks noRot="1" noChangeAspect="1" noMove="1" noResize="1" noEditPoints="1" noAdjustHandles="1" noChangeArrowheads="1" noChangeShapeType="1" noTextEdit="1"/>
              </p:cNvSpPr>
              <p:nvPr/>
            </p:nvSpPr>
            <p:spPr>
              <a:xfrm>
                <a:off x="11068090" y="3319437"/>
                <a:ext cx="623825" cy="461665"/>
              </a:xfrm>
              <a:prstGeom prst="rect">
                <a:avLst/>
              </a:prstGeom>
              <a:blipFill>
                <a:blip r:embed="rId10"/>
                <a:stretch>
                  <a:fillRect l="-14000" r="-6000" b="-13514"/>
                </a:stretch>
              </a:blipFill>
            </p:spPr>
            <p:txBody>
              <a:bodyPr/>
              <a:lstStyle/>
              <a:p>
                <a:r>
                  <a:rPr lang="en-US">
                    <a:noFill/>
                  </a:rPr>
                  <a:t> </a:t>
                </a:r>
              </a:p>
            </p:txBody>
          </p:sp>
        </mc:Fallback>
      </mc:AlternateContent>
      <p:pic>
        <p:nvPicPr>
          <p:cNvPr id="25" name="Picture 24" descr="A picture containing chart&#10;&#10;Description automatically generated">
            <a:extLst>
              <a:ext uri="{FF2B5EF4-FFF2-40B4-BE49-F238E27FC236}">
                <a16:creationId xmlns:a16="http://schemas.microsoft.com/office/drawing/2014/main" id="{46D99167-70AF-AF43-989F-D185719886FF}"/>
              </a:ext>
            </a:extLst>
          </p:cNvPr>
          <p:cNvPicPr>
            <a:picLocks noChangeAspect="1"/>
          </p:cNvPicPr>
          <p:nvPr/>
        </p:nvPicPr>
        <p:blipFill rotWithShape="1">
          <a:blip r:embed="rId11"/>
          <a:srcRect l="9639" t="79835" r="79041" b="10883"/>
          <a:stretch/>
        </p:blipFill>
        <p:spPr>
          <a:xfrm>
            <a:off x="1415159" y="6062225"/>
            <a:ext cx="932537" cy="737503"/>
          </a:xfrm>
          <a:prstGeom prst="rect">
            <a:avLst/>
          </a:prstGeom>
        </p:spPr>
      </p:pic>
      <p:sp>
        <p:nvSpPr>
          <p:cNvPr id="26" name="TextBox 25">
            <a:extLst>
              <a:ext uri="{FF2B5EF4-FFF2-40B4-BE49-F238E27FC236}">
                <a16:creationId xmlns:a16="http://schemas.microsoft.com/office/drawing/2014/main" id="{FD2BD110-7378-3B4A-B98B-EA2607B240F5}"/>
              </a:ext>
            </a:extLst>
          </p:cNvPr>
          <p:cNvSpPr txBox="1"/>
          <p:nvPr/>
        </p:nvSpPr>
        <p:spPr>
          <a:xfrm>
            <a:off x="841222" y="10330403"/>
            <a:ext cx="1939290" cy="553998"/>
          </a:xfrm>
          <a:prstGeom prst="rect">
            <a:avLst/>
          </a:prstGeom>
          <a:noFill/>
        </p:spPr>
        <p:txBody>
          <a:bodyPr wrap="square" rtlCol="0">
            <a:spAutoFit/>
          </a:bodyPr>
          <a:lstStyle/>
          <a:p>
            <a:pPr algn="ctr"/>
            <a:r>
              <a:rPr lang="en-US" sz="3000" dirty="0"/>
              <a:t>1</a:t>
            </a:r>
          </a:p>
        </p:txBody>
      </p:sp>
      <p:sp>
        <p:nvSpPr>
          <p:cNvPr id="27" name="TextBox 26">
            <a:extLst>
              <a:ext uri="{FF2B5EF4-FFF2-40B4-BE49-F238E27FC236}">
                <a16:creationId xmlns:a16="http://schemas.microsoft.com/office/drawing/2014/main" id="{C1D876C0-7FAE-624E-9FC5-FFCBF4FC94B6}"/>
              </a:ext>
            </a:extLst>
          </p:cNvPr>
          <p:cNvSpPr txBox="1"/>
          <p:nvPr/>
        </p:nvSpPr>
        <p:spPr>
          <a:xfrm>
            <a:off x="2967364" y="10330402"/>
            <a:ext cx="2333786" cy="553998"/>
          </a:xfrm>
          <a:prstGeom prst="rect">
            <a:avLst/>
          </a:prstGeom>
          <a:noFill/>
        </p:spPr>
        <p:txBody>
          <a:bodyPr wrap="square" rtlCol="0">
            <a:spAutoFit/>
          </a:bodyPr>
          <a:lstStyle/>
          <a:p>
            <a:pPr algn="ctr"/>
            <a:r>
              <a:rPr lang="en-US" sz="3000" dirty="0"/>
              <a:t>2</a:t>
            </a:r>
          </a:p>
        </p:txBody>
      </p:sp>
      <p:sp>
        <p:nvSpPr>
          <p:cNvPr id="28" name="TextBox 27">
            <a:extLst>
              <a:ext uri="{FF2B5EF4-FFF2-40B4-BE49-F238E27FC236}">
                <a16:creationId xmlns:a16="http://schemas.microsoft.com/office/drawing/2014/main" id="{54D36CE7-E653-BF4F-905C-BCD875A2F114}"/>
              </a:ext>
            </a:extLst>
          </p:cNvPr>
          <p:cNvSpPr txBox="1"/>
          <p:nvPr/>
        </p:nvSpPr>
        <p:spPr>
          <a:xfrm>
            <a:off x="5260864" y="10326009"/>
            <a:ext cx="2333786" cy="553998"/>
          </a:xfrm>
          <a:prstGeom prst="rect">
            <a:avLst/>
          </a:prstGeom>
          <a:noFill/>
        </p:spPr>
        <p:txBody>
          <a:bodyPr wrap="square" rtlCol="0">
            <a:spAutoFit/>
          </a:bodyPr>
          <a:lstStyle/>
          <a:p>
            <a:pPr algn="ctr"/>
            <a:r>
              <a:rPr lang="en-US" sz="3000" dirty="0"/>
              <a:t>3</a:t>
            </a:r>
          </a:p>
        </p:txBody>
      </p:sp>
      <p:sp>
        <p:nvSpPr>
          <p:cNvPr id="29" name="TextBox 28">
            <a:extLst>
              <a:ext uri="{FF2B5EF4-FFF2-40B4-BE49-F238E27FC236}">
                <a16:creationId xmlns:a16="http://schemas.microsoft.com/office/drawing/2014/main" id="{AA3BDAF4-FEDE-2A40-A625-36416C8F453C}"/>
              </a:ext>
            </a:extLst>
          </p:cNvPr>
          <p:cNvSpPr txBox="1"/>
          <p:nvPr/>
        </p:nvSpPr>
        <p:spPr>
          <a:xfrm>
            <a:off x="7599790" y="10326009"/>
            <a:ext cx="2333786" cy="553998"/>
          </a:xfrm>
          <a:prstGeom prst="rect">
            <a:avLst/>
          </a:prstGeom>
          <a:noFill/>
        </p:spPr>
        <p:txBody>
          <a:bodyPr wrap="square" rtlCol="0">
            <a:spAutoFit/>
          </a:bodyPr>
          <a:lstStyle/>
          <a:p>
            <a:pPr algn="ctr"/>
            <a:r>
              <a:rPr lang="en-US" sz="3000" dirty="0"/>
              <a:t>4</a:t>
            </a:r>
          </a:p>
        </p:txBody>
      </p:sp>
      <p:sp>
        <p:nvSpPr>
          <p:cNvPr id="30" name="TextBox 29">
            <a:extLst>
              <a:ext uri="{FF2B5EF4-FFF2-40B4-BE49-F238E27FC236}">
                <a16:creationId xmlns:a16="http://schemas.microsoft.com/office/drawing/2014/main" id="{62C05407-C312-6F41-A2B5-412202FDECDE}"/>
              </a:ext>
            </a:extLst>
          </p:cNvPr>
          <p:cNvSpPr txBox="1"/>
          <p:nvPr/>
        </p:nvSpPr>
        <p:spPr>
          <a:xfrm>
            <a:off x="9910141" y="10326009"/>
            <a:ext cx="2333786" cy="553998"/>
          </a:xfrm>
          <a:prstGeom prst="rect">
            <a:avLst/>
          </a:prstGeom>
          <a:noFill/>
        </p:spPr>
        <p:txBody>
          <a:bodyPr wrap="square" rtlCol="0">
            <a:spAutoFit/>
          </a:bodyPr>
          <a:lstStyle/>
          <a:p>
            <a:pPr algn="ctr"/>
            <a:r>
              <a:rPr lang="en-US" sz="3000" dirty="0"/>
              <a:t>5</a:t>
            </a:r>
          </a:p>
        </p:txBody>
      </p:sp>
      <p:sp>
        <p:nvSpPr>
          <p:cNvPr id="32" name="TextBox 31">
            <a:extLst>
              <a:ext uri="{FF2B5EF4-FFF2-40B4-BE49-F238E27FC236}">
                <a16:creationId xmlns:a16="http://schemas.microsoft.com/office/drawing/2014/main" id="{C66CCC0B-EDA8-8546-A39B-018E1D4D6B49}"/>
              </a:ext>
            </a:extLst>
          </p:cNvPr>
          <p:cNvSpPr txBox="1"/>
          <p:nvPr/>
        </p:nvSpPr>
        <p:spPr>
          <a:xfrm>
            <a:off x="174831" y="4910976"/>
            <a:ext cx="1240328" cy="630942"/>
          </a:xfrm>
          <a:prstGeom prst="rect">
            <a:avLst/>
          </a:prstGeom>
          <a:noFill/>
        </p:spPr>
        <p:txBody>
          <a:bodyPr wrap="square" rtlCol="0">
            <a:spAutoFit/>
          </a:bodyPr>
          <a:lstStyle/>
          <a:p>
            <a:r>
              <a:rPr lang="en-US" sz="3500" dirty="0"/>
              <a:t>a)</a:t>
            </a:r>
          </a:p>
        </p:txBody>
      </p:sp>
      <p:sp>
        <p:nvSpPr>
          <p:cNvPr id="33" name="TextBox 32">
            <a:extLst>
              <a:ext uri="{FF2B5EF4-FFF2-40B4-BE49-F238E27FC236}">
                <a16:creationId xmlns:a16="http://schemas.microsoft.com/office/drawing/2014/main" id="{1261DAFA-FD47-CF4B-9DB5-457D95E51031}"/>
              </a:ext>
            </a:extLst>
          </p:cNvPr>
          <p:cNvSpPr txBox="1"/>
          <p:nvPr/>
        </p:nvSpPr>
        <p:spPr>
          <a:xfrm>
            <a:off x="50152" y="10239802"/>
            <a:ext cx="898542" cy="630942"/>
          </a:xfrm>
          <a:prstGeom prst="rect">
            <a:avLst/>
          </a:prstGeom>
          <a:noFill/>
        </p:spPr>
        <p:txBody>
          <a:bodyPr wrap="square" rtlCol="0">
            <a:spAutoFit/>
          </a:bodyPr>
          <a:lstStyle/>
          <a:p>
            <a:r>
              <a:rPr lang="en-US" sz="3500" dirty="0"/>
              <a:t>b)</a:t>
            </a:r>
          </a:p>
        </p:txBody>
      </p:sp>
      <p:pic>
        <p:nvPicPr>
          <p:cNvPr id="34" name="Picture 33" descr="A picture containing text&#10;&#10;Description automatically generated">
            <a:extLst>
              <a:ext uri="{FF2B5EF4-FFF2-40B4-BE49-F238E27FC236}">
                <a16:creationId xmlns:a16="http://schemas.microsoft.com/office/drawing/2014/main" id="{FF1BD776-FAFA-7146-9A67-CF65686937F1}"/>
              </a:ext>
            </a:extLst>
          </p:cNvPr>
          <p:cNvPicPr>
            <a:picLocks noChangeAspect="1"/>
          </p:cNvPicPr>
          <p:nvPr/>
        </p:nvPicPr>
        <p:blipFill rotWithShape="1">
          <a:blip r:embed="rId12"/>
          <a:srcRect l="19723" r="22592" b="15206"/>
          <a:stretch/>
        </p:blipFill>
        <p:spPr>
          <a:xfrm>
            <a:off x="6808917" y="954378"/>
            <a:ext cx="2922758" cy="4447350"/>
          </a:xfrm>
          <a:prstGeom prst="rect">
            <a:avLst/>
          </a:prstGeom>
        </p:spPr>
      </p:pic>
      <p:pic>
        <p:nvPicPr>
          <p:cNvPr id="35" name="Picture 34" descr="A picture containing text, vector graphics, light&#10;&#10;Description automatically generated">
            <a:extLst>
              <a:ext uri="{FF2B5EF4-FFF2-40B4-BE49-F238E27FC236}">
                <a16:creationId xmlns:a16="http://schemas.microsoft.com/office/drawing/2014/main" id="{028284D0-D915-084D-B61E-C744F0A496A8}"/>
              </a:ext>
            </a:extLst>
          </p:cNvPr>
          <p:cNvPicPr>
            <a:picLocks noChangeAspect="1"/>
          </p:cNvPicPr>
          <p:nvPr/>
        </p:nvPicPr>
        <p:blipFill rotWithShape="1">
          <a:blip r:embed="rId13"/>
          <a:srcRect l="19723" r="22592" b="15206"/>
          <a:stretch/>
        </p:blipFill>
        <p:spPr>
          <a:xfrm>
            <a:off x="697422" y="986953"/>
            <a:ext cx="2975003" cy="4526848"/>
          </a:xfrm>
          <a:prstGeom prst="rect">
            <a:avLst/>
          </a:prstGeom>
        </p:spPr>
      </p:pic>
      <p:pic>
        <p:nvPicPr>
          <p:cNvPr id="36" name="Picture 35" descr="A picture containing text&#10;&#10;Description automatically generated">
            <a:extLst>
              <a:ext uri="{FF2B5EF4-FFF2-40B4-BE49-F238E27FC236}">
                <a16:creationId xmlns:a16="http://schemas.microsoft.com/office/drawing/2014/main" id="{4006BED5-1188-C34D-8B59-79326A6BE4F6}"/>
              </a:ext>
            </a:extLst>
          </p:cNvPr>
          <p:cNvPicPr>
            <a:picLocks noChangeAspect="1"/>
          </p:cNvPicPr>
          <p:nvPr/>
        </p:nvPicPr>
        <p:blipFill rotWithShape="1">
          <a:blip r:embed="rId12"/>
          <a:srcRect l="76857" t="62360" r="4008"/>
          <a:stretch/>
        </p:blipFill>
        <p:spPr>
          <a:xfrm>
            <a:off x="10012789" y="2158232"/>
            <a:ext cx="1367214" cy="2784073"/>
          </a:xfrm>
          <a:prstGeom prst="rect">
            <a:avLst/>
          </a:prstGeom>
        </p:spPr>
      </p:pic>
      <p:pic>
        <p:nvPicPr>
          <p:cNvPr id="37" name="Picture 36" descr="A picture containing text, vector graphics, light&#10;&#10;Description automatically generated">
            <a:extLst>
              <a:ext uri="{FF2B5EF4-FFF2-40B4-BE49-F238E27FC236}">
                <a16:creationId xmlns:a16="http://schemas.microsoft.com/office/drawing/2014/main" id="{93866107-3FC2-3742-A7BC-9A33FEA3966D}"/>
              </a:ext>
            </a:extLst>
          </p:cNvPr>
          <p:cNvPicPr>
            <a:picLocks noChangeAspect="1"/>
          </p:cNvPicPr>
          <p:nvPr/>
        </p:nvPicPr>
        <p:blipFill rotWithShape="1">
          <a:blip r:embed="rId13"/>
          <a:srcRect l="76857" t="62360" r="4008"/>
          <a:stretch/>
        </p:blipFill>
        <p:spPr>
          <a:xfrm>
            <a:off x="3947025" y="2134019"/>
            <a:ext cx="1367214" cy="2784073"/>
          </a:xfrm>
          <a:prstGeom prst="rect">
            <a:avLst/>
          </a:prstGeom>
        </p:spPr>
      </p:pic>
      <p:pic>
        <p:nvPicPr>
          <p:cNvPr id="39" name="Picture 38" descr="A picture containing text, ax, vector graphics&#10;&#10;Description automatically generated">
            <a:extLst>
              <a:ext uri="{FF2B5EF4-FFF2-40B4-BE49-F238E27FC236}">
                <a16:creationId xmlns:a16="http://schemas.microsoft.com/office/drawing/2014/main" id="{47CDDB28-8C02-3446-8E36-CCBF7A0E96C7}"/>
              </a:ext>
            </a:extLst>
          </p:cNvPr>
          <p:cNvPicPr>
            <a:picLocks noChangeAspect="1"/>
          </p:cNvPicPr>
          <p:nvPr/>
        </p:nvPicPr>
        <p:blipFill rotWithShape="1">
          <a:blip r:embed="rId5"/>
          <a:srcRect l="42724" t="50304" r="42693" b="36785"/>
          <a:stretch/>
        </p:blipFill>
        <p:spPr>
          <a:xfrm>
            <a:off x="3229602" y="5599319"/>
            <a:ext cx="1886657" cy="1534000"/>
          </a:xfrm>
          <a:prstGeom prst="rect">
            <a:avLst/>
          </a:prstGeom>
          <a:ln w="25400">
            <a:solidFill>
              <a:srgbClr val="FF0000"/>
            </a:solidFill>
          </a:ln>
        </p:spPr>
      </p:pic>
      <p:pic>
        <p:nvPicPr>
          <p:cNvPr id="40" name="Picture 39" descr="A picture containing text, ax, vector graphics&#10;&#10;Description automatically generated">
            <a:extLst>
              <a:ext uri="{FF2B5EF4-FFF2-40B4-BE49-F238E27FC236}">
                <a16:creationId xmlns:a16="http://schemas.microsoft.com/office/drawing/2014/main" id="{A40BCCF0-7676-DB47-92E6-5945824278F5}"/>
              </a:ext>
            </a:extLst>
          </p:cNvPr>
          <p:cNvPicPr>
            <a:picLocks noChangeAspect="1"/>
          </p:cNvPicPr>
          <p:nvPr/>
        </p:nvPicPr>
        <p:blipFill rotWithShape="1">
          <a:blip r:embed="rId6"/>
          <a:srcRect l="43008" t="48233" r="42761" b="39168"/>
          <a:stretch/>
        </p:blipFill>
        <p:spPr>
          <a:xfrm>
            <a:off x="5498480" y="5599319"/>
            <a:ext cx="1886656" cy="1534000"/>
          </a:xfrm>
          <a:prstGeom prst="rect">
            <a:avLst/>
          </a:prstGeom>
          <a:ln w="25400">
            <a:solidFill>
              <a:srgbClr val="FF0000"/>
            </a:solidFill>
          </a:ln>
        </p:spPr>
      </p:pic>
      <p:pic>
        <p:nvPicPr>
          <p:cNvPr id="41" name="Picture 40" descr="A picture containing text, ax, vector graphics&#10;&#10;Description automatically generated">
            <a:extLst>
              <a:ext uri="{FF2B5EF4-FFF2-40B4-BE49-F238E27FC236}">
                <a16:creationId xmlns:a16="http://schemas.microsoft.com/office/drawing/2014/main" id="{4CAA0247-AD72-5D4F-B140-B6E8D3F90D25}"/>
              </a:ext>
            </a:extLst>
          </p:cNvPr>
          <p:cNvPicPr>
            <a:picLocks noChangeAspect="1"/>
          </p:cNvPicPr>
          <p:nvPr/>
        </p:nvPicPr>
        <p:blipFill rotWithShape="1">
          <a:blip r:embed="rId7"/>
          <a:srcRect l="42908" t="46850" r="42654" b="40368"/>
          <a:stretch/>
        </p:blipFill>
        <p:spPr>
          <a:xfrm>
            <a:off x="7814409" y="5599320"/>
            <a:ext cx="1886655" cy="1533999"/>
          </a:xfrm>
          <a:prstGeom prst="rect">
            <a:avLst/>
          </a:prstGeom>
          <a:ln w="38100">
            <a:solidFill>
              <a:srgbClr val="FF0000"/>
            </a:solidFill>
          </a:ln>
        </p:spPr>
      </p:pic>
    </p:spTree>
    <p:extLst>
      <p:ext uri="{BB962C8B-B14F-4D97-AF65-F5344CB8AC3E}">
        <p14:creationId xmlns:p14="http://schemas.microsoft.com/office/powerpoint/2010/main" val="1073614233"/>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33191</TotalTime>
  <Words>776</Words>
  <Application>Microsoft Macintosh PowerPoint</Application>
  <PresentationFormat>Custom</PresentationFormat>
  <Paragraphs>217</Paragraphs>
  <Slides>17</Slides>
  <Notes>15</Notes>
  <HiddenSlides>4</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Arial</vt:lpstr>
      <vt:lpstr>Calibri</vt:lpstr>
      <vt:lpstr>Calibri Light</vt:lpstr>
      <vt:lpstr>Cambria</vt:lpstr>
      <vt:lpstr>Cambria Math</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ia267</dc:creator>
  <cp:keywords/>
  <dc:description/>
  <cp:lastModifiedBy>ia267</cp:lastModifiedBy>
  <cp:revision>110</cp:revision>
  <dcterms:created xsi:type="dcterms:W3CDTF">2021-06-04T01:42:43Z</dcterms:created>
  <dcterms:modified xsi:type="dcterms:W3CDTF">2021-07-13T12:24:06Z</dcterms:modified>
  <cp:category/>
</cp:coreProperties>
</file>